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8" r:id="rId5"/>
    <p:sldId id="257" r:id="rId6"/>
    <p:sldId id="259" r:id="rId7"/>
    <p:sldId id="260" r:id="rId8"/>
    <p:sldId id="261"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CC5A8A-D175-4475-A7B2-CF9A747E84E3}" styleName="Table_0">
    <a:wholeTbl>
      <a:tcTxStyle>
        <a:font>
          <a:latin typeface="Bierstadt"/>
          <a:ea typeface="Bierstadt"/>
          <a:cs typeface="Bierstadt"/>
        </a:font>
        <a:schemeClr val="dk1"/>
      </a:tcTxStyle>
      <a:tcStyle>
        <a:tcBdr>
          <a:left>
            <a:ln w="12700" cap="flat" cmpd="sng">
              <a:solidFill>
                <a:schemeClr val="accent5"/>
              </a:solidFill>
              <a:prstDash val="solid"/>
              <a:round/>
              <a:headEnd type="none" w="sm" len="sm"/>
              <a:tailEnd type="none" w="sm" len="sm"/>
            </a:ln>
          </a:left>
          <a:right>
            <a:ln w="12700" cap="flat" cmpd="sng">
              <a:solidFill>
                <a:schemeClr val="accent5"/>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12700" cap="flat" cmpd="sng">
              <a:solidFill>
                <a:schemeClr val="accent5"/>
              </a:solidFill>
              <a:prstDash val="solid"/>
              <a:round/>
              <a:headEnd type="none" w="sm" len="sm"/>
              <a:tailEnd type="none" w="sm" len="sm"/>
            </a:ln>
          </a:insideH>
          <a:insideV>
            <a:ln w="12700" cap="flat" cmpd="sng">
              <a:solidFill>
                <a:schemeClr val="accent5"/>
              </a:solidFill>
              <a:prstDash val="solid"/>
              <a:round/>
              <a:headEnd type="none" w="sm" len="sm"/>
              <a:tailEnd type="none" w="sm" len="sm"/>
            </a:ln>
          </a:insideV>
        </a:tcBdr>
        <a:fill>
          <a:solidFill>
            <a:srgbClr val="FFFFFF">
              <a:alpha val="0"/>
            </a:srgbClr>
          </a:solid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50800" cap="flat" cmpd="sng">
              <a:solidFill>
                <a:schemeClr val="accent5"/>
              </a:solidFill>
              <a:prstDash val="solid"/>
              <a:round/>
              <a:headEnd type="none" w="sm" len="sm"/>
              <a:tailEnd type="none" w="sm" len="sm"/>
            </a:ln>
          </a:top>
        </a:tcBdr>
        <a:fill>
          <a:solidFill>
            <a:srgbClr val="FFFFFF">
              <a:alpha val="0"/>
            </a:srgbClr>
          </a:solidFill>
        </a:fill>
      </a:tcStyle>
    </a:lastRow>
    <a:seCell>
      <a:tcStyle>
        <a:tcBdr/>
      </a:tcStyle>
    </a:seCell>
    <a:swCell>
      <a:tcStyle>
        <a:tcBdr/>
      </a:tcStyle>
    </a:swCell>
    <a:firstRow>
      <a:tcTxStyle b="on"/>
      <a:tcStyle>
        <a:tcBdr>
          <a:bottom>
            <a:ln w="25400" cap="flat" cmpd="sng">
              <a:solidFill>
                <a:schemeClr val="accent5"/>
              </a:solidFill>
              <a:prstDash val="solid"/>
              <a:round/>
              <a:headEnd type="none" w="sm" len="sm"/>
              <a:tailEnd type="none" w="sm" len="sm"/>
            </a:ln>
          </a:bottom>
        </a:tcBdr>
        <a:fill>
          <a:solidFill>
            <a:srgbClr val="FFFFFF">
              <a:alpha val="0"/>
            </a:srgbClr>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673" name="Shape 1673"/>
        <p:cNvGrpSpPr/>
        <p:nvPr/>
      </p:nvGrpSpPr>
      <p:grpSpPr>
        <a:xfrm>
          <a:off x="0" y="0"/>
          <a:ext cx="0" cy="0"/>
          <a:chOff x="0" y="0"/>
          <a:chExt cx="0" cy="0"/>
        </a:xfrm>
      </p:grpSpPr>
      <p:sp>
        <p:nvSpPr>
          <p:cNvPr id="1674" name="Google Shape;1674;n"/>
          <p:cNvSpPr txBox="1"/>
          <p:nvPr>
            <p:ph type="hdr" idx="2"/>
          </p:nvPr>
        </p:nvSpPr>
        <p:spPr>
          <a:xfrm>
            <a:off x="0" y="0"/>
            <a:ext cx="2971800" cy="4587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675" name="Google Shape;1675;n"/>
          <p:cNvSpPr txBox="1"/>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676" name="Google Shape;1676;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7" name="Google Shape;1677;n"/>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678" name="Google Shape;1678;n"/>
          <p:cNvSpPr txBox="1"/>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679" name="Google Shape;1679;n"/>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95" name="Shape 1995"/>
        <p:cNvGrpSpPr/>
        <p:nvPr/>
      </p:nvGrpSpPr>
      <p:grpSpPr>
        <a:xfrm>
          <a:off x="0" y="0"/>
          <a:ext cx="0" cy="0"/>
          <a:chOff x="0" y="0"/>
          <a:chExt cx="0" cy="0"/>
        </a:xfrm>
      </p:grpSpPr>
      <p:sp>
        <p:nvSpPr>
          <p:cNvPr id="1996" name="Google Shape;1996;p1: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97" name="Google Shape;1997;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8" name="Shape 2118"/>
        <p:cNvGrpSpPr/>
        <p:nvPr/>
      </p:nvGrpSpPr>
      <p:grpSpPr>
        <a:xfrm>
          <a:off x="0" y="0"/>
          <a:ext cx="0" cy="0"/>
          <a:chOff x="0" y="0"/>
          <a:chExt cx="0" cy="0"/>
        </a:xfrm>
      </p:grpSpPr>
      <p:sp>
        <p:nvSpPr>
          <p:cNvPr id="2119" name="Google Shape;2119;p11: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20" name="Google Shape;2120;p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30" name="Shape 2130"/>
        <p:cNvGrpSpPr/>
        <p:nvPr/>
      </p:nvGrpSpPr>
      <p:grpSpPr>
        <a:xfrm>
          <a:off x="0" y="0"/>
          <a:ext cx="0" cy="0"/>
          <a:chOff x="0" y="0"/>
          <a:chExt cx="0" cy="0"/>
        </a:xfrm>
      </p:grpSpPr>
      <p:sp>
        <p:nvSpPr>
          <p:cNvPr id="2131" name="Google Shape;2131;p12: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32" name="Google Shape;2132;p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3" name="Shape 2153"/>
        <p:cNvGrpSpPr/>
        <p:nvPr/>
      </p:nvGrpSpPr>
      <p:grpSpPr>
        <a:xfrm>
          <a:off x="0" y="0"/>
          <a:ext cx="0" cy="0"/>
          <a:chOff x="0" y="0"/>
          <a:chExt cx="0" cy="0"/>
        </a:xfrm>
      </p:grpSpPr>
      <p:sp>
        <p:nvSpPr>
          <p:cNvPr id="2154" name="Google Shape;2154;p13: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55" name="Google Shape;2155;p1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67" name="Shape 2167"/>
        <p:cNvGrpSpPr/>
        <p:nvPr/>
      </p:nvGrpSpPr>
      <p:grpSpPr>
        <a:xfrm>
          <a:off x="0" y="0"/>
          <a:ext cx="0" cy="0"/>
          <a:chOff x="0" y="0"/>
          <a:chExt cx="0" cy="0"/>
        </a:xfrm>
      </p:grpSpPr>
      <p:sp>
        <p:nvSpPr>
          <p:cNvPr id="2168" name="Google Shape;2168;p14: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69" name="Google Shape;2169;p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64" name="Shape 2264"/>
        <p:cNvGrpSpPr/>
        <p:nvPr/>
      </p:nvGrpSpPr>
      <p:grpSpPr>
        <a:xfrm>
          <a:off x="0" y="0"/>
          <a:ext cx="0" cy="0"/>
          <a:chOff x="0" y="0"/>
          <a:chExt cx="0" cy="0"/>
        </a:xfrm>
      </p:grpSpPr>
      <p:sp>
        <p:nvSpPr>
          <p:cNvPr id="2265" name="Google Shape;2265;p1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66" name="Google Shape;2266;p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73" name="Shape 2273"/>
        <p:cNvGrpSpPr/>
        <p:nvPr/>
      </p:nvGrpSpPr>
      <p:grpSpPr>
        <a:xfrm>
          <a:off x="0" y="0"/>
          <a:ext cx="0" cy="0"/>
          <a:chOff x="0" y="0"/>
          <a:chExt cx="0" cy="0"/>
        </a:xfrm>
      </p:grpSpPr>
      <p:sp>
        <p:nvSpPr>
          <p:cNvPr id="2274" name="Google Shape;2274;p16: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75" name="Google Shape;2275;p1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92" name="Shape 2292"/>
        <p:cNvGrpSpPr/>
        <p:nvPr/>
      </p:nvGrpSpPr>
      <p:grpSpPr>
        <a:xfrm>
          <a:off x="0" y="0"/>
          <a:ext cx="0" cy="0"/>
          <a:chOff x="0" y="0"/>
          <a:chExt cx="0" cy="0"/>
        </a:xfrm>
      </p:grpSpPr>
      <p:sp>
        <p:nvSpPr>
          <p:cNvPr id="2293" name="Google Shape;2293;p17: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94" name="Google Shape;2294;p1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23" name="Shape 2323"/>
        <p:cNvGrpSpPr/>
        <p:nvPr/>
      </p:nvGrpSpPr>
      <p:grpSpPr>
        <a:xfrm>
          <a:off x="0" y="0"/>
          <a:ext cx="0" cy="0"/>
          <a:chOff x="0" y="0"/>
          <a:chExt cx="0" cy="0"/>
        </a:xfrm>
      </p:grpSpPr>
      <p:sp>
        <p:nvSpPr>
          <p:cNvPr id="2324" name="Google Shape;2324;p18: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25" name="Google Shape;2325;p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32" name="Shape 2332"/>
        <p:cNvGrpSpPr/>
        <p:nvPr/>
      </p:nvGrpSpPr>
      <p:grpSpPr>
        <a:xfrm>
          <a:off x="0" y="0"/>
          <a:ext cx="0" cy="0"/>
          <a:chOff x="0" y="0"/>
          <a:chExt cx="0" cy="0"/>
        </a:xfrm>
      </p:grpSpPr>
      <p:sp>
        <p:nvSpPr>
          <p:cNvPr id="2333" name="Google Shape;2333;p19: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34" name="Google Shape;2334;p1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0" name="Shape 2010"/>
        <p:cNvGrpSpPr/>
        <p:nvPr/>
      </p:nvGrpSpPr>
      <p:grpSpPr>
        <a:xfrm>
          <a:off x="0" y="0"/>
          <a:ext cx="0" cy="0"/>
          <a:chOff x="0" y="0"/>
          <a:chExt cx="0" cy="0"/>
        </a:xfrm>
      </p:grpSpPr>
      <p:sp>
        <p:nvSpPr>
          <p:cNvPr id="2011" name="Google Shape;2011;p3: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12" name="Google Shape;2012;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01" name="Shape 2001"/>
        <p:cNvGrpSpPr/>
        <p:nvPr/>
      </p:nvGrpSpPr>
      <p:grpSpPr>
        <a:xfrm>
          <a:off x="0" y="0"/>
          <a:ext cx="0" cy="0"/>
          <a:chOff x="0" y="0"/>
          <a:chExt cx="0" cy="0"/>
        </a:xfrm>
      </p:grpSpPr>
      <p:sp>
        <p:nvSpPr>
          <p:cNvPr id="2002" name="Google Shape;2002;p2: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03" name="Google Shape;2003;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28" name="Shape 2028"/>
        <p:cNvGrpSpPr/>
        <p:nvPr/>
      </p:nvGrpSpPr>
      <p:grpSpPr>
        <a:xfrm>
          <a:off x="0" y="0"/>
          <a:ext cx="0" cy="0"/>
          <a:chOff x="0" y="0"/>
          <a:chExt cx="0" cy="0"/>
        </a:xfrm>
      </p:grpSpPr>
      <p:sp>
        <p:nvSpPr>
          <p:cNvPr id="2029" name="Google Shape;2029;p4: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30" name="Google Shape;2030;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43" name="Shape 2043"/>
        <p:cNvGrpSpPr/>
        <p:nvPr/>
      </p:nvGrpSpPr>
      <p:grpSpPr>
        <a:xfrm>
          <a:off x="0" y="0"/>
          <a:ext cx="0" cy="0"/>
          <a:chOff x="0" y="0"/>
          <a:chExt cx="0" cy="0"/>
        </a:xfrm>
      </p:grpSpPr>
      <p:sp>
        <p:nvSpPr>
          <p:cNvPr id="2044" name="Google Shape;2044;p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45" name="Google Shape;2045;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62" name="Shape 2062"/>
        <p:cNvGrpSpPr/>
        <p:nvPr/>
      </p:nvGrpSpPr>
      <p:grpSpPr>
        <a:xfrm>
          <a:off x="0" y="0"/>
          <a:ext cx="0" cy="0"/>
          <a:chOff x="0" y="0"/>
          <a:chExt cx="0" cy="0"/>
        </a:xfrm>
      </p:grpSpPr>
      <p:sp>
        <p:nvSpPr>
          <p:cNvPr id="2063" name="Google Shape;2063;p6: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64" name="Google Shape;2064;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77" name="Shape 2077"/>
        <p:cNvGrpSpPr/>
        <p:nvPr/>
      </p:nvGrpSpPr>
      <p:grpSpPr>
        <a:xfrm>
          <a:off x="0" y="0"/>
          <a:ext cx="0" cy="0"/>
          <a:chOff x="0" y="0"/>
          <a:chExt cx="0" cy="0"/>
        </a:xfrm>
      </p:grpSpPr>
      <p:sp>
        <p:nvSpPr>
          <p:cNvPr id="2078" name="Google Shape;2078;p8: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79" name="Google Shape;2079;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1" name="Shape 2091"/>
        <p:cNvGrpSpPr/>
        <p:nvPr/>
      </p:nvGrpSpPr>
      <p:grpSpPr>
        <a:xfrm>
          <a:off x="0" y="0"/>
          <a:ext cx="0" cy="0"/>
          <a:chOff x="0" y="0"/>
          <a:chExt cx="0" cy="0"/>
        </a:xfrm>
      </p:grpSpPr>
      <p:sp>
        <p:nvSpPr>
          <p:cNvPr id="2092" name="Google Shape;2092;p9: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93" name="Google Shape;2093;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04" name="Shape 2104"/>
        <p:cNvGrpSpPr/>
        <p:nvPr/>
      </p:nvGrpSpPr>
      <p:grpSpPr>
        <a:xfrm>
          <a:off x="0" y="0"/>
          <a:ext cx="0" cy="0"/>
          <a:chOff x="0" y="0"/>
          <a:chExt cx="0" cy="0"/>
        </a:xfrm>
      </p:grpSpPr>
      <p:sp>
        <p:nvSpPr>
          <p:cNvPr id="2105" name="Google Shape;2105;p10: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06" name="Google Shape;2106;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spTree>
      <p:nvGrpSpPr>
        <p:cNvPr id="1686" name="Shape 1686"/>
        <p:cNvGrpSpPr/>
        <p:nvPr/>
      </p:nvGrpSpPr>
      <p:grpSpPr>
        <a:xfrm>
          <a:off x="0" y="0"/>
          <a:ext cx="0" cy="0"/>
          <a:chOff x="0" y="0"/>
          <a:chExt cx="0" cy="0"/>
        </a:xfrm>
      </p:grpSpPr>
      <p:pic>
        <p:nvPicPr>
          <p:cNvPr id="1687" name="Google Shape;1687;p2"/>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1688" name="Google Shape;1688;p2"/>
          <p:cNvSpPr/>
          <p:nvPr>
            <p:ph type="pic" idx="2"/>
          </p:nvPr>
        </p:nvSpPr>
        <p:spPr>
          <a:xfrm flipH="1">
            <a:off x="752135" y="739303"/>
            <a:ext cx="6825000" cy="5379300"/>
          </a:xfrm>
          <a:prstGeom prst="rect">
            <a:avLst/>
          </a:prstGeom>
          <a:noFill/>
          <a:ln>
            <a:noFill/>
          </a:ln>
        </p:spPr>
      </p:sp>
      <p:sp>
        <p:nvSpPr>
          <p:cNvPr id="1689" name="Google Shape;1689;p2"/>
          <p:cNvSpPr txBox="1"/>
          <p:nvPr>
            <p:ph type="title"/>
          </p:nvPr>
        </p:nvSpPr>
        <p:spPr>
          <a:xfrm>
            <a:off x="6322977" y="1663435"/>
            <a:ext cx="5868900" cy="2004000"/>
          </a:xfrm>
          <a:prstGeom prst="rect">
            <a:avLst/>
          </a:prstGeom>
          <a:solidFill>
            <a:schemeClr val="accent2">
              <a:alpha val="80000"/>
            </a:schemeClr>
          </a:solidFill>
          <a:ln>
            <a:noFill/>
          </a:ln>
        </p:spPr>
        <p:txBody>
          <a:bodyPr spcFirstLastPara="1" wrap="square" lIns="557775" tIns="530350" rIns="91425" bIns="45700" anchor="t" anchorCtr="0">
            <a:noAutofit/>
          </a:bodyPr>
          <a:lstStyle>
            <a:lvl1pPr lvl="0" algn="l" rtl="0">
              <a:lnSpc>
                <a:spcPct val="80000"/>
              </a:lnSpc>
              <a:spcBef>
                <a:spcPts val="0"/>
              </a:spcBef>
              <a:spcAft>
                <a:spcPts val="0"/>
              </a:spcAft>
              <a:buSzPts val="5400"/>
              <a:buFont typeface="Arial" panose="020B0604020202020204"/>
              <a:buNone/>
              <a:defRPr sz="54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90" name="Google Shape;1690;p2"/>
          <p:cNvSpPr txBox="1"/>
          <p:nvPr>
            <p:ph type="body" idx="1"/>
          </p:nvPr>
        </p:nvSpPr>
        <p:spPr>
          <a:xfrm>
            <a:off x="6822159" y="2878246"/>
            <a:ext cx="4925100" cy="339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accent5"/>
              </a:buClr>
              <a:buSzPts val="2400"/>
              <a:buNone/>
              <a:defRPr sz="2400">
                <a:solidFill>
                  <a:schemeClr val="accent5"/>
                </a:solidFil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rket Comparison">
  <p:cSld name="Market Comparison">
    <p:spTree>
      <p:nvGrpSpPr>
        <p:cNvPr id="1787" name="Shape 1787"/>
        <p:cNvGrpSpPr/>
        <p:nvPr/>
      </p:nvGrpSpPr>
      <p:grpSpPr>
        <a:xfrm>
          <a:off x="0" y="0"/>
          <a:ext cx="0" cy="0"/>
          <a:chOff x="0" y="0"/>
          <a:chExt cx="0" cy="0"/>
        </a:xfrm>
      </p:grpSpPr>
      <p:pic>
        <p:nvPicPr>
          <p:cNvPr id="1788" name="Google Shape;1788;p11"/>
          <p:cNvPicPr preferRelativeResize="0"/>
          <p:nvPr/>
        </p:nvPicPr>
        <p:blipFill rotWithShape="1">
          <a:blip r:embed="rId2"/>
          <a:srcRect/>
          <a:stretch>
            <a:fillRect/>
          </a:stretch>
        </p:blipFill>
        <p:spPr>
          <a:xfrm>
            <a:off x="1690" y="0"/>
            <a:ext cx="12188621" cy="6858001"/>
          </a:xfrm>
          <a:prstGeom prst="rect">
            <a:avLst/>
          </a:prstGeom>
          <a:noFill/>
          <a:ln>
            <a:noFill/>
          </a:ln>
        </p:spPr>
      </p:pic>
      <p:sp>
        <p:nvSpPr>
          <p:cNvPr id="1789" name="Google Shape;1789;p11"/>
          <p:cNvSpPr/>
          <p:nvPr>
            <p:ph type="pic" idx="2"/>
          </p:nvPr>
        </p:nvSpPr>
        <p:spPr>
          <a:xfrm>
            <a:off x="0" y="0"/>
            <a:ext cx="5334600" cy="6867300"/>
          </a:xfrm>
          <a:prstGeom prst="rect">
            <a:avLst/>
          </a:prstGeom>
          <a:noFill/>
          <a:ln>
            <a:noFill/>
          </a:ln>
        </p:spPr>
      </p:sp>
      <p:sp>
        <p:nvSpPr>
          <p:cNvPr id="1790" name="Google Shape;1790;p11"/>
          <p:cNvSpPr txBox="1"/>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791" name="Google Shape;1791;p11"/>
          <p:cNvSpPr txBox="1"/>
          <p:nvPr>
            <p:ph type="body" idx="1"/>
          </p:nvPr>
        </p:nvSpPr>
        <p:spPr>
          <a:xfrm>
            <a:off x="6353468" y="3260492"/>
            <a:ext cx="1152000" cy="768000"/>
          </a:xfrm>
          <a:prstGeom prst="rect">
            <a:avLst/>
          </a:prstGeom>
          <a:noFill/>
          <a:ln w="28575" cap="flat" cmpd="sng">
            <a:solidFill>
              <a:srgbClr val="94F4F4"/>
            </a:solidFill>
            <a:prstDash val="solid"/>
            <a:round/>
            <a:headEnd type="none" w="sm" len="sm"/>
            <a:tailEnd type="none" w="sm" len="sm"/>
          </a:ln>
        </p:spPr>
        <p:txBody>
          <a:bodyPr spcFirstLastPara="1" wrap="square" lIns="91425" tIns="45700" rIns="91425" bIns="45700" anchor="ctr" anchorCtr="0">
            <a:normAutofit/>
          </a:bodyPr>
          <a:lstStyle>
            <a:lvl1pPr marL="457200" lvl="0" indent="-228600" algn="ctr" rtl="0">
              <a:lnSpc>
                <a:spcPct val="90000"/>
              </a:lnSpc>
              <a:spcBef>
                <a:spcPts val="1000"/>
              </a:spcBef>
              <a:spcAft>
                <a:spcPts val="0"/>
              </a:spcAft>
              <a:buClr>
                <a:srgbClr val="C9F9F9"/>
              </a:buClr>
              <a:buSzPts val="2400"/>
              <a:buNone/>
              <a:defRPr sz="2400" cap="none">
                <a:solidFill>
                  <a:srgbClr val="C9F9F9"/>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92" name="Google Shape;1792;p11"/>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793" name="Google Shape;1793;p11"/>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794" name="Google Shape;1794;p11"/>
          <p:cNvSpPr txBox="1"/>
          <p:nvPr>
            <p:ph type="body" idx="3"/>
          </p:nvPr>
        </p:nvSpPr>
        <p:spPr>
          <a:xfrm>
            <a:off x="6353467" y="4773463"/>
            <a:ext cx="1152000" cy="768000"/>
          </a:xfrm>
          <a:prstGeom prst="rect">
            <a:avLst/>
          </a:prstGeom>
          <a:noFill/>
          <a:ln w="28575" cap="flat" cmpd="sng">
            <a:solidFill>
              <a:srgbClr val="94F4F4"/>
            </a:solidFill>
            <a:prstDash val="solid"/>
            <a:round/>
            <a:headEnd type="none" w="sm" len="sm"/>
            <a:tailEnd type="none" w="sm" len="sm"/>
          </a:ln>
        </p:spPr>
        <p:txBody>
          <a:bodyPr spcFirstLastPara="1" wrap="square" lIns="91425" tIns="45700" rIns="91425" bIns="45700" anchor="ctr" anchorCtr="0">
            <a:normAutofit/>
          </a:bodyPr>
          <a:lstStyle>
            <a:lvl1pPr marL="457200" lvl="0" indent="-228600" algn="ctr" rtl="0">
              <a:lnSpc>
                <a:spcPct val="90000"/>
              </a:lnSpc>
              <a:spcBef>
                <a:spcPts val="1000"/>
              </a:spcBef>
              <a:spcAft>
                <a:spcPts val="0"/>
              </a:spcAft>
              <a:buClr>
                <a:srgbClr val="C9F9F9"/>
              </a:buClr>
              <a:buSzPts val="2400"/>
              <a:buNone/>
              <a:defRPr sz="2400" cap="none">
                <a:solidFill>
                  <a:srgbClr val="C9F9F9"/>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95" name="Google Shape;1795;p11"/>
          <p:cNvSpPr txBox="1"/>
          <p:nvPr>
            <p:ph type="body" idx="4"/>
          </p:nvPr>
        </p:nvSpPr>
        <p:spPr>
          <a:xfrm>
            <a:off x="7817970" y="1609772"/>
            <a:ext cx="3365100" cy="1171500"/>
          </a:xfrm>
          <a:prstGeom prst="rect">
            <a:avLst/>
          </a:prstGeom>
          <a:noFill/>
          <a:ln>
            <a:noFill/>
          </a:ln>
        </p:spPr>
        <p:txBody>
          <a:bodyPr spcFirstLastPara="1" wrap="square" lIns="91425" tIns="45700" rIns="91425" bIns="45700" anchor="t" anchorCtr="0">
            <a:noAutofit/>
          </a:bodyPr>
          <a:lstStyle>
            <a:lvl1pPr marL="457200" lvl="0" indent="-228600" algn="l" rtl="0">
              <a:lnSpc>
                <a:spcPct val="125000"/>
              </a:lnSpc>
              <a:spcBef>
                <a:spcPts val="50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96" name="Google Shape;1796;p11"/>
          <p:cNvSpPr txBox="1"/>
          <p:nvPr>
            <p:ph type="body" idx="5"/>
          </p:nvPr>
        </p:nvSpPr>
        <p:spPr>
          <a:xfrm>
            <a:off x="6347375" y="1747520"/>
            <a:ext cx="1152000" cy="768000"/>
          </a:xfrm>
          <a:prstGeom prst="rect">
            <a:avLst/>
          </a:prstGeom>
          <a:noFill/>
          <a:ln w="28575" cap="flat" cmpd="sng">
            <a:solidFill>
              <a:srgbClr val="94F4F4"/>
            </a:solidFill>
            <a:prstDash val="solid"/>
            <a:round/>
            <a:headEnd type="none" w="sm" len="sm"/>
            <a:tailEnd type="none" w="sm" len="sm"/>
          </a:ln>
        </p:spPr>
        <p:txBody>
          <a:bodyPr spcFirstLastPara="1" wrap="square" lIns="91425" tIns="45700" rIns="91425" bIns="45700" anchor="ctr" anchorCtr="0">
            <a:normAutofit/>
          </a:bodyPr>
          <a:lstStyle>
            <a:lvl1pPr marL="457200" lvl="0" indent="-228600" algn="ctr" rtl="0">
              <a:lnSpc>
                <a:spcPct val="90000"/>
              </a:lnSpc>
              <a:spcBef>
                <a:spcPts val="1000"/>
              </a:spcBef>
              <a:spcAft>
                <a:spcPts val="0"/>
              </a:spcAft>
              <a:buClr>
                <a:srgbClr val="C9F9F9"/>
              </a:buClr>
              <a:buSzPts val="2400"/>
              <a:buNone/>
              <a:defRPr sz="2400" cap="none">
                <a:solidFill>
                  <a:srgbClr val="C9F9F9"/>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97" name="Google Shape;1797;p11"/>
          <p:cNvSpPr txBox="1"/>
          <p:nvPr>
            <p:ph type="body" idx="6"/>
          </p:nvPr>
        </p:nvSpPr>
        <p:spPr>
          <a:xfrm>
            <a:off x="7817970" y="3129515"/>
            <a:ext cx="3365100" cy="1170300"/>
          </a:xfrm>
          <a:prstGeom prst="rect">
            <a:avLst/>
          </a:prstGeom>
          <a:noFill/>
          <a:ln>
            <a:noFill/>
          </a:ln>
        </p:spPr>
        <p:txBody>
          <a:bodyPr spcFirstLastPara="1" wrap="square" lIns="91425" tIns="45700" rIns="91425" bIns="45700" anchor="t" anchorCtr="0">
            <a:noAutofit/>
          </a:bodyPr>
          <a:lstStyle>
            <a:lvl1pPr marL="457200" lvl="0" indent="-228600" algn="l" rtl="0">
              <a:lnSpc>
                <a:spcPct val="125000"/>
              </a:lnSpc>
              <a:spcBef>
                <a:spcPts val="50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98" name="Google Shape;1798;p11"/>
          <p:cNvSpPr txBox="1"/>
          <p:nvPr>
            <p:ph type="body" idx="7"/>
          </p:nvPr>
        </p:nvSpPr>
        <p:spPr>
          <a:xfrm>
            <a:off x="7817970" y="4648156"/>
            <a:ext cx="3365100" cy="1170300"/>
          </a:xfrm>
          <a:prstGeom prst="rect">
            <a:avLst/>
          </a:prstGeom>
          <a:noFill/>
          <a:ln>
            <a:noFill/>
          </a:ln>
        </p:spPr>
        <p:txBody>
          <a:bodyPr spcFirstLastPara="1" wrap="square" lIns="91425" tIns="45700" rIns="91425" bIns="45700" anchor="t" anchorCtr="0">
            <a:noAutofit/>
          </a:bodyPr>
          <a:lstStyle>
            <a:lvl1pPr marL="457200" lvl="0" indent="-228600" algn="l" rtl="0">
              <a:lnSpc>
                <a:spcPct val="125000"/>
              </a:lnSpc>
              <a:spcBef>
                <a:spcPts val="50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99" name="Google Shape;1799;p11"/>
          <p:cNvSpPr txBox="1"/>
          <p:nvPr>
            <p:ph type="title"/>
          </p:nvPr>
        </p:nvSpPr>
        <p:spPr>
          <a:xfrm>
            <a:off x="6207016" y="746631"/>
            <a:ext cx="5184600" cy="466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2800"/>
              <a:buFont typeface="Arial" panose="020B0604020202020204"/>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ur Competition">
  <p:cSld name="Our Competition">
    <p:bg>
      <p:bgPr>
        <a:solidFill>
          <a:srgbClr val="171616"/>
        </a:solidFill>
        <a:effectLst/>
      </p:bgPr>
    </p:bg>
    <p:spTree>
      <p:nvGrpSpPr>
        <p:cNvPr id="1800" name="Shape 1800"/>
        <p:cNvGrpSpPr/>
        <p:nvPr/>
      </p:nvGrpSpPr>
      <p:grpSpPr>
        <a:xfrm>
          <a:off x="0" y="0"/>
          <a:ext cx="0" cy="0"/>
          <a:chOff x="0" y="0"/>
          <a:chExt cx="0" cy="0"/>
        </a:xfrm>
      </p:grpSpPr>
      <p:sp>
        <p:nvSpPr>
          <p:cNvPr id="1801" name="Google Shape;1801;p12"/>
          <p:cNvSpPr/>
          <p:nvPr>
            <p:ph type="pic" idx="2"/>
          </p:nvPr>
        </p:nvSpPr>
        <p:spPr>
          <a:xfrm rot="5400000" flipH="1">
            <a:off x="-2092969" y="2092952"/>
            <a:ext cx="6858000" cy="2672100"/>
          </a:xfrm>
          <a:prstGeom prst="rect">
            <a:avLst/>
          </a:prstGeom>
          <a:noFill/>
          <a:ln>
            <a:noFill/>
          </a:ln>
        </p:spPr>
      </p:sp>
      <p:sp>
        <p:nvSpPr>
          <p:cNvPr id="1802" name="Google Shape;1802;p12"/>
          <p:cNvSpPr txBox="1"/>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803" name="Google Shape;1803;p12"/>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804" name="Google Shape;1804;p12"/>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805" name="Google Shape;1805;p12"/>
          <p:cNvSpPr txBox="1"/>
          <p:nvPr>
            <p:ph type="body" idx="1"/>
          </p:nvPr>
        </p:nvSpPr>
        <p:spPr>
          <a:xfrm>
            <a:off x="2811826" y="2881982"/>
            <a:ext cx="3975000" cy="2966700"/>
          </a:xfrm>
          <a:prstGeom prst="rect">
            <a:avLst/>
          </a:prstGeom>
          <a:noFill/>
          <a:ln>
            <a:noFill/>
          </a:ln>
        </p:spPr>
        <p:txBody>
          <a:bodyPr spcFirstLastPara="1" wrap="square" lIns="91425" tIns="45700" rIns="91425" bIns="45700" anchor="t" anchorCtr="0">
            <a:normAutofit/>
          </a:bodyPr>
          <a:lstStyle>
            <a:lvl1pPr marL="457200" lvl="0" indent="-228600" algn="l" rtl="0">
              <a:lnSpc>
                <a:spcPct val="125000"/>
              </a:lnSpc>
              <a:spcBef>
                <a:spcPts val="100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06" name="Google Shape;1806;p12"/>
          <p:cNvSpPr txBox="1"/>
          <p:nvPr>
            <p:ph type="body" idx="3"/>
          </p:nvPr>
        </p:nvSpPr>
        <p:spPr>
          <a:xfrm>
            <a:off x="2811826" y="2502477"/>
            <a:ext cx="3975000" cy="4263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accent6"/>
              </a:buClr>
              <a:buSzPts val="1600"/>
              <a:buNone/>
              <a:defRPr sz="1600" cap="none">
                <a:solidFill>
                  <a:schemeClr val="accent6"/>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07" name="Google Shape;1807;p12"/>
          <p:cNvSpPr txBox="1"/>
          <p:nvPr>
            <p:ph type="body" idx="4"/>
          </p:nvPr>
        </p:nvSpPr>
        <p:spPr>
          <a:xfrm>
            <a:off x="7378746" y="2881982"/>
            <a:ext cx="3695700" cy="2966700"/>
          </a:xfrm>
          <a:prstGeom prst="rect">
            <a:avLst/>
          </a:prstGeom>
          <a:noFill/>
          <a:ln>
            <a:noFill/>
          </a:ln>
        </p:spPr>
        <p:txBody>
          <a:bodyPr spcFirstLastPara="1" wrap="square" lIns="91425" tIns="45700" rIns="91425" bIns="45700" anchor="t" anchorCtr="0">
            <a:normAutofit/>
          </a:bodyPr>
          <a:lstStyle>
            <a:lvl1pPr marL="457200" lvl="0" indent="-228600" algn="l" rtl="0">
              <a:lnSpc>
                <a:spcPct val="125000"/>
              </a:lnSpc>
              <a:spcBef>
                <a:spcPts val="100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08" name="Google Shape;1808;p12"/>
          <p:cNvSpPr txBox="1"/>
          <p:nvPr>
            <p:ph type="body" idx="5"/>
          </p:nvPr>
        </p:nvSpPr>
        <p:spPr>
          <a:xfrm>
            <a:off x="7378746" y="2502477"/>
            <a:ext cx="3695700" cy="4263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accent6"/>
              </a:buClr>
              <a:buSzPts val="1600"/>
              <a:buNone/>
              <a:defRPr sz="1600" cap="none">
                <a:solidFill>
                  <a:schemeClr val="accent6"/>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09" name="Google Shape;1809;p12"/>
          <p:cNvSpPr txBox="1"/>
          <p:nvPr>
            <p:ph type="title"/>
          </p:nvPr>
        </p:nvSpPr>
        <p:spPr>
          <a:xfrm>
            <a:off x="2796032" y="1649421"/>
            <a:ext cx="5184600" cy="466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2800"/>
              <a:buFont typeface="Arial" panose="020B0604020202020204"/>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ur Competition v2">
  <p:cSld name="Our Competition v2">
    <p:spTree>
      <p:nvGrpSpPr>
        <p:cNvPr id="1810" name="Shape 1810"/>
        <p:cNvGrpSpPr/>
        <p:nvPr/>
      </p:nvGrpSpPr>
      <p:grpSpPr>
        <a:xfrm>
          <a:off x="0" y="0"/>
          <a:ext cx="0" cy="0"/>
          <a:chOff x="0" y="0"/>
          <a:chExt cx="0" cy="0"/>
        </a:xfrm>
      </p:grpSpPr>
      <p:pic>
        <p:nvPicPr>
          <p:cNvPr id="1811" name="Google Shape;1811;p13"/>
          <p:cNvPicPr preferRelativeResize="0"/>
          <p:nvPr/>
        </p:nvPicPr>
        <p:blipFill rotWithShape="1">
          <a:blip r:embed="rId2"/>
          <a:srcRect/>
          <a:stretch>
            <a:fillRect/>
          </a:stretch>
        </p:blipFill>
        <p:spPr>
          <a:xfrm>
            <a:off x="1690" y="0"/>
            <a:ext cx="12188621" cy="6858001"/>
          </a:xfrm>
          <a:prstGeom prst="rect">
            <a:avLst/>
          </a:prstGeom>
          <a:noFill/>
          <a:ln>
            <a:noFill/>
          </a:ln>
        </p:spPr>
      </p:pic>
      <p:sp>
        <p:nvSpPr>
          <p:cNvPr id="1812" name="Google Shape;1812;p13"/>
          <p:cNvSpPr/>
          <p:nvPr/>
        </p:nvSpPr>
        <p:spPr>
          <a:xfrm>
            <a:off x="0" y="0"/>
            <a:ext cx="12192000" cy="6858000"/>
          </a:xfrm>
          <a:prstGeom prst="rect">
            <a:avLst/>
          </a:prstGeom>
          <a:solidFill>
            <a:srgbClr val="050D34">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3" name="Google Shape;1813;p13"/>
          <p:cNvSpPr txBox="1"/>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814" name="Google Shape;1814;p13"/>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815" name="Google Shape;1815;p13"/>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816" name="Google Shape;1816;p13"/>
          <p:cNvSpPr txBox="1"/>
          <p:nvPr>
            <p:ph type="body" idx="1"/>
          </p:nvPr>
        </p:nvSpPr>
        <p:spPr>
          <a:xfrm>
            <a:off x="5237839" y="1538273"/>
            <a:ext cx="1707000" cy="4920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100000"/>
              </a:lnSpc>
              <a:spcBef>
                <a:spcPts val="1000"/>
              </a:spcBef>
              <a:spcAft>
                <a:spcPts val="0"/>
              </a:spcAft>
              <a:buClr>
                <a:schemeClr val="accent5"/>
              </a:buClr>
              <a:buSzPts val="1000"/>
              <a:buNone/>
              <a:defRPr sz="1000" cap="none">
                <a:solidFill>
                  <a:schemeClr val="accent5"/>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17" name="Google Shape;1817;p13"/>
          <p:cNvSpPr txBox="1"/>
          <p:nvPr>
            <p:ph type="body" idx="2"/>
          </p:nvPr>
        </p:nvSpPr>
        <p:spPr>
          <a:xfrm>
            <a:off x="5237839" y="5407116"/>
            <a:ext cx="1707000" cy="4920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100000"/>
              </a:lnSpc>
              <a:spcBef>
                <a:spcPts val="1000"/>
              </a:spcBef>
              <a:spcAft>
                <a:spcPts val="0"/>
              </a:spcAft>
              <a:buClr>
                <a:schemeClr val="accent5"/>
              </a:buClr>
              <a:buSzPts val="1000"/>
              <a:buNone/>
              <a:defRPr sz="1000" cap="none">
                <a:solidFill>
                  <a:schemeClr val="accent5"/>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18" name="Google Shape;1818;p13"/>
          <p:cNvSpPr txBox="1"/>
          <p:nvPr>
            <p:ph type="body" idx="3"/>
          </p:nvPr>
        </p:nvSpPr>
        <p:spPr>
          <a:xfrm>
            <a:off x="8441651" y="3467155"/>
            <a:ext cx="1380600" cy="4920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100000"/>
              </a:lnSpc>
              <a:spcBef>
                <a:spcPts val="1000"/>
              </a:spcBef>
              <a:spcAft>
                <a:spcPts val="0"/>
              </a:spcAft>
              <a:buClr>
                <a:schemeClr val="accent5"/>
              </a:buClr>
              <a:buSzPts val="1000"/>
              <a:buNone/>
              <a:defRPr sz="1000" cap="none">
                <a:solidFill>
                  <a:schemeClr val="accent5"/>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19" name="Google Shape;1819;p13"/>
          <p:cNvSpPr txBox="1"/>
          <p:nvPr>
            <p:ph type="body" idx="4"/>
          </p:nvPr>
        </p:nvSpPr>
        <p:spPr>
          <a:xfrm>
            <a:off x="3744687" y="2307743"/>
            <a:ext cx="1183200" cy="4920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100000"/>
              </a:lnSpc>
              <a:spcBef>
                <a:spcPts val="1000"/>
              </a:spcBef>
              <a:spcAft>
                <a:spcPts val="0"/>
              </a:spcAft>
              <a:buClr>
                <a:srgbClr val="B6C1F8"/>
              </a:buClr>
              <a:buSzPts val="1200"/>
              <a:buNone/>
              <a:defRPr sz="1200" cap="none">
                <a:solidFill>
                  <a:srgbClr val="B6C1F8"/>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20" name="Google Shape;1820;p13"/>
          <p:cNvSpPr txBox="1"/>
          <p:nvPr>
            <p:ph type="body" idx="5"/>
          </p:nvPr>
        </p:nvSpPr>
        <p:spPr>
          <a:xfrm>
            <a:off x="4181179" y="4420460"/>
            <a:ext cx="1183200" cy="4920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100000"/>
              </a:lnSpc>
              <a:spcBef>
                <a:spcPts val="1000"/>
              </a:spcBef>
              <a:spcAft>
                <a:spcPts val="0"/>
              </a:spcAft>
              <a:buClr>
                <a:srgbClr val="F4BCF7"/>
              </a:buClr>
              <a:buSzPts val="1200"/>
              <a:buNone/>
              <a:defRPr sz="1200" cap="none">
                <a:solidFill>
                  <a:srgbClr val="F4BCF7"/>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21" name="Google Shape;1821;p13"/>
          <p:cNvSpPr txBox="1"/>
          <p:nvPr>
            <p:ph type="body" idx="6"/>
          </p:nvPr>
        </p:nvSpPr>
        <p:spPr>
          <a:xfrm>
            <a:off x="2643702" y="4552190"/>
            <a:ext cx="1183200" cy="4920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100000"/>
              </a:lnSpc>
              <a:spcBef>
                <a:spcPts val="1000"/>
              </a:spcBef>
              <a:spcAft>
                <a:spcPts val="0"/>
              </a:spcAft>
              <a:buClr>
                <a:srgbClr val="97F1FF"/>
              </a:buClr>
              <a:buSzPts val="1200"/>
              <a:buNone/>
              <a:defRPr sz="1200" cap="none">
                <a:solidFill>
                  <a:srgbClr val="97F1FF"/>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22" name="Google Shape;1822;p13"/>
          <p:cNvSpPr txBox="1"/>
          <p:nvPr>
            <p:ph type="body" idx="7"/>
          </p:nvPr>
        </p:nvSpPr>
        <p:spPr>
          <a:xfrm>
            <a:off x="6400052" y="4120885"/>
            <a:ext cx="1183200" cy="4920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100000"/>
              </a:lnSpc>
              <a:spcBef>
                <a:spcPts val="1000"/>
              </a:spcBef>
              <a:spcAft>
                <a:spcPts val="0"/>
              </a:spcAft>
              <a:buClr>
                <a:srgbClr val="E57EED"/>
              </a:buClr>
              <a:buSzPts val="1200"/>
              <a:buNone/>
              <a:defRPr sz="1200" cap="none">
                <a:solidFill>
                  <a:srgbClr val="E57EED"/>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23" name="Google Shape;1823;p13"/>
          <p:cNvSpPr txBox="1"/>
          <p:nvPr>
            <p:ph type="body" idx="8"/>
          </p:nvPr>
        </p:nvSpPr>
        <p:spPr>
          <a:xfrm>
            <a:off x="2545032" y="3467155"/>
            <a:ext cx="1209000" cy="4920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100000"/>
              </a:lnSpc>
              <a:spcBef>
                <a:spcPts val="1000"/>
              </a:spcBef>
              <a:spcAft>
                <a:spcPts val="0"/>
              </a:spcAft>
              <a:buClr>
                <a:schemeClr val="accent5"/>
              </a:buClr>
              <a:buSzPts val="1000"/>
              <a:buNone/>
              <a:defRPr sz="1000" cap="none">
                <a:solidFill>
                  <a:schemeClr val="accent5"/>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cxnSp>
        <p:nvCxnSpPr>
          <p:cNvPr id="1824" name="Google Shape;1824;p13"/>
          <p:cNvCxnSpPr/>
          <p:nvPr/>
        </p:nvCxnSpPr>
        <p:spPr>
          <a:xfrm>
            <a:off x="3758002" y="3713168"/>
            <a:ext cx="4683600" cy="0"/>
          </a:xfrm>
          <a:prstGeom prst="straightConnector1">
            <a:avLst/>
          </a:prstGeom>
          <a:noFill/>
          <a:ln w="9525" cap="flat" cmpd="sng">
            <a:solidFill>
              <a:schemeClr val="accent5"/>
            </a:solidFill>
            <a:prstDash val="solid"/>
            <a:miter lim="800000"/>
            <a:headEnd type="none" w="sm" len="sm"/>
            <a:tailEnd type="none" w="sm" len="sm"/>
          </a:ln>
        </p:spPr>
      </p:cxnSp>
      <p:cxnSp>
        <p:nvCxnSpPr>
          <p:cNvPr id="1825" name="Google Shape;1825;p13"/>
          <p:cNvCxnSpPr/>
          <p:nvPr/>
        </p:nvCxnSpPr>
        <p:spPr>
          <a:xfrm rot="10800000" flipH="1">
            <a:off x="6091322" y="2030316"/>
            <a:ext cx="4800" cy="3376800"/>
          </a:xfrm>
          <a:prstGeom prst="straightConnector1">
            <a:avLst/>
          </a:prstGeom>
          <a:noFill/>
          <a:ln w="9525" cap="flat" cmpd="sng">
            <a:solidFill>
              <a:schemeClr val="accent5"/>
            </a:solidFill>
            <a:prstDash val="solid"/>
            <a:miter lim="800000"/>
            <a:headEnd type="none" w="sm" len="sm"/>
            <a:tailEnd type="none" w="sm" len="sm"/>
          </a:ln>
        </p:spPr>
      </p:cxnSp>
      <p:sp>
        <p:nvSpPr>
          <p:cNvPr id="1826" name="Google Shape;1826;p13"/>
          <p:cNvSpPr txBox="1"/>
          <p:nvPr>
            <p:ph type="body" idx="9"/>
          </p:nvPr>
        </p:nvSpPr>
        <p:spPr>
          <a:xfrm>
            <a:off x="6754219" y="2067508"/>
            <a:ext cx="1707000" cy="10485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100000"/>
              </a:lnSpc>
              <a:spcBef>
                <a:spcPts val="1000"/>
              </a:spcBef>
              <a:spcAft>
                <a:spcPts val="0"/>
              </a:spcAft>
              <a:buClr>
                <a:schemeClr val="lt1"/>
              </a:buClr>
              <a:buSzPts val="1600"/>
              <a:buNone/>
              <a:defRPr sz="16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27" name="Google Shape;1827;p13"/>
          <p:cNvSpPr txBox="1"/>
          <p:nvPr>
            <p:ph type="body" idx="13"/>
          </p:nvPr>
        </p:nvSpPr>
        <p:spPr>
          <a:xfrm>
            <a:off x="7860695" y="4820889"/>
            <a:ext cx="1183200" cy="4920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100000"/>
              </a:lnSpc>
              <a:spcBef>
                <a:spcPts val="1000"/>
              </a:spcBef>
              <a:spcAft>
                <a:spcPts val="0"/>
              </a:spcAft>
              <a:buClr>
                <a:schemeClr val="accent4"/>
              </a:buClr>
              <a:buSzPts val="1200"/>
              <a:buNone/>
              <a:defRPr sz="1200" cap="none">
                <a:solidFill>
                  <a:schemeClr val="accent4"/>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28" name="Google Shape;1828;p13"/>
          <p:cNvSpPr txBox="1"/>
          <p:nvPr>
            <p:ph type="title"/>
          </p:nvPr>
        </p:nvSpPr>
        <p:spPr>
          <a:xfrm>
            <a:off x="794508" y="715939"/>
            <a:ext cx="4864500" cy="365700"/>
          </a:xfrm>
          <a:prstGeom prst="rect">
            <a:avLst/>
          </a:prstGeom>
          <a:noFill/>
          <a:ln>
            <a:noFill/>
          </a:ln>
        </p:spPr>
        <p:txBody>
          <a:bodyPr spcFirstLastPara="1" wrap="square" lIns="91425" tIns="45700" rIns="91425" bIns="45700" anchor="t" anchorCtr="0">
            <a:noAutofit/>
          </a:bodyPr>
          <a:lstStyle>
            <a:lvl1pPr lvl="0" algn="l" rtl="0">
              <a:lnSpc>
                <a:spcPct val="80000"/>
              </a:lnSpc>
              <a:spcBef>
                <a:spcPts val="0"/>
              </a:spcBef>
              <a:spcAft>
                <a:spcPts val="0"/>
              </a:spcAft>
              <a:buSzPts val="2800"/>
              <a:buFont typeface="Arial" panose="020B0604020202020204"/>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Growth Strategy">
  <p:cSld name="Growth Strategy">
    <p:spTree>
      <p:nvGrpSpPr>
        <p:cNvPr id="1829" name="Shape 1829"/>
        <p:cNvGrpSpPr/>
        <p:nvPr/>
      </p:nvGrpSpPr>
      <p:grpSpPr>
        <a:xfrm>
          <a:off x="0" y="0"/>
          <a:ext cx="0" cy="0"/>
          <a:chOff x="0" y="0"/>
          <a:chExt cx="0" cy="0"/>
        </a:xfrm>
      </p:grpSpPr>
      <p:pic>
        <p:nvPicPr>
          <p:cNvPr id="1830" name="Google Shape;1830;p14"/>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1831" name="Google Shape;1831;p14"/>
          <p:cNvSpPr txBox="1"/>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832" name="Google Shape;1832;p14"/>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833" name="Google Shape;1833;p14"/>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834" name="Google Shape;1834;p14"/>
          <p:cNvSpPr txBox="1"/>
          <p:nvPr>
            <p:ph type="body" idx="1"/>
          </p:nvPr>
        </p:nvSpPr>
        <p:spPr>
          <a:xfrm>
            <a:off x="2452699" y="1592681"/>
            <a:ext cx="7306200" cy="3933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1"/>
              </a:buClr>
              <a:buSzPts val="1800"/>
              <a:buNone/>
              <a:defRPr sz="18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35" name="Google Shape;1835;p14"/>
          <p:cNvSpPr txBox="1"/>
          <p:nvPr>
            <p:ph type="body" idx="2"/>
          </p:nvPr>
        </p:nvSpPr>
        <p:spPr>
          <a:xfrm>
            <a:off x="1973698" y="3031460"/>
            <a:ext cx="1975200" cy="868800"/>
          </a:xfrm>
          <a:prstGeom prst="rect">
            <a:avLst/>
          </a:prstGeom>
          <a:noFill/>
          <a:ln w="25400" cap="flat" cmpd="sng">
            <a:solidFill>
              <a:schemeClr val="accent6"/>
            </a:solidFill>
            <a:prstDash val="solid"/>
            <a:round/>
            <a:headEnd type="none" w="sm" len="sm"/>
            <a:tailEnd type="none" w="sm" len="sm"/>
          </a:ln>
        </p:spPr>
        <p:txBody>
          <a:bodyPr spcFirstLastPara="1" wrap="square" lIns="91425" tIns="45700" rIns="91425" bIns="45700" anchor="ctr" anchorCtr="0">
            <a:normAutofit/>
          </a:bodyPr>
          <a:lstStyle>
            <a:lvl1pPr marL="457200" lvl="0" indent="-228600" algn="ctr" rtl="0">
              <a:lnSpc>
                <a:spcPct val="100000"/>
              </a:lnSpc>
              <a:spcBef>
                <a:spcPts val="1000"/>
              </a:spcBef>
              <a:spcAft>
                <a:spcPts val="0"/>
              </a:spcAft>
              <a:buClr>
                <a:schemeClr val="accent6"/>
              </a:buClr>
              <a:buSzPts val="1600"/>
              <a:buNone/>
              <a:defRPr sz="1600" cap="none">
                <a:solidFill>
                  <a:schemeClr val="accent6"/>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36" name="Google Shape;1836;p14"/>
          <p:cNvSpPr txBox="1"/>
          <p:nvPr>
            <p:ph type="body" idx="3"/>
          </p:nvPr>
        </p:nvSpPr>
        <p:spPr>
          <a:xfrm>
            <a:off x="5202976" y="3031460"/>
            <a:ext cx="1975200" cy="868800"/>
          </a:xfrm>
          <a:prstGeom prst="rect">
            <a:avLst/>
          </a:prstGeom>
          <a:noFill/>
          <a:ln w="25400" cap="flat" cmpd="sng">
            <a:solidFill>
              <a:schemeClr val="accent6"/>
            </a:solidFill>
            <a:prstDash val="solid"/>
            <a:round/>
            <a:headEnd type="none" w="sm" len="sm"/>
            <a:tailEnd type="none" w="sm" len="sm"/>
          </a:ln>
        </p:spPr>
        <p:txBody>
          <a:bodyPr spcFirstLastPara="1" wrap="square" lIns="91425" tIns="45700" rIns="91425" bIns="45700" anchor="ctr" anchorCtr="0">
            <a:normAutofit/>
          </a:bodyPr>
          <a:lstStyle>
            <a:lvl1pPr marL="457200" lvl="0" indent="-228600" algn="ctr" rtl="0">
              <a:lnSpc>
                <a:spcPct val="100000"/>
              </a:lnSpc>
              <a:spcBef>
                <a:spcPts val="1000"/>
              </a:spcBef>
              <a:spcAft>
                <a:spcPts val="0"/>
              </a:spcAft>
              <a:buClr>
                <a:schemeClr val="accent6"/>
              </a:buClr>
              <a:buSzPts val="1600"/>
              <a:buNone/>
              <a:defRPr sz="1600" cap="none">
                <a:solidFill>
                  <a:schemeClr val="accent6"/>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37" name="Google Shape;1837;p14"/>
          <p:cNvSpPr txBox="1"/>
          <p:nvPr>
            <p:ph type="body" idx="4"/>
          </p:nvPr>
        </p:nvSpPr>
        <p:spPr>
          <a:xfrm>
            <a:off x="8346652" y="3031460"/>
            <a:ext cx="1975200" cy="868800"/>
          </a:xfrm>
          <a:prstGeom prst="rect">
            <a:avLst/>
          </a:prstGeom>
          <a:noFill/>
          <a:ln w="25400" cap="flat" cmpd="sng">
            <a:solidFill>
              <a:schemeClr val="accent6"/>
            </a:solidFill>
            <a:prstDash val="solid"/>
            <a:round/>
            <a:headEnd type="none" w="sm" len="sm"/>
            <a:tailEnd type="none" w="sm" len="sm"/>
          </a:ln>
        </p:spPr>
        <p:txBody>
          <a:bodyPr spcFirstLastPara="1" wrap="square" lIns="91425" tIns="45700" rIns="91425" bIns="45700" anchor="ctr" anchorCtr="0">
            <a:normAutofit/>
          </a:bodyPr>
          <a:lstStyle>
            <a:lvl1pPr marL="457200" lvl="0" indent="-228600" algn="ctr" rtl="0">
              <a:lnSpc>
                <a:spcPct val="100000"/>
              </a:lnSpc>
              <a:spcBef>
                <a:spcPts val="1000"/>
              </a:spcBef>
              <a:spcAft>
                <a:spcPts val="0"/>
              </a:spcAft>
              <a:buClr>
                <a:schemeClr val="accent6"/>
              </a:buClr>
              <a:buSzPts val="1600"/>
              <a:buNone/>
              <a:defRPr sz="1600" cap="none">
                <a:solidFill>
                  <a:schemeClr val="accent6"/>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38" name="Google Shape;1838;p14"/>
          <p:cNvSpPr txBox="1"/>
          <p:nvPr>
            <p:ph type="body" idx="5"/>
          </p:nvPr>
        </p:nvSpPr>
        <p:spPr>
          <a:xfrm>
            <a:off x="1591695" y="4042386"/>
            <a:ext cx="2743200" cy="11490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25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39" name="Google Shape;1839;p14"/>
          <p:cNvSpPr txBox="1"/>
          <p:nvPr>
            <p:ph type="body" idx="6"/>
          </p:nvPr>
        </p:nvSpPr>
        <p:spPr>
          <a:xfrm>
            <a:off x="4820973" y="4042387"/>
            <a:ext cx="2743200" cy="11490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25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40" name="Google Shape;1840;p14"/>
          <p:cNvSpPr txBox="1"/>
          <p:nvPr>
            <p:ph type="body" idx="7"/>
          </p:nvPr>
        </p:nvSpPr>
        <p:spPr>
          <a:xfrm>
            <a:off x="7964649" y="4042386"/>
            <a:ext cx="2743200" cy="11490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25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41" name="Google Shape;1841;p14"/>
          <p:cNvSpPr txBox="1"/>
          <p:nvPr>
            <p:ph type="title"/>
          </p:nvPr>
        </p:nvSpPr>
        <p:spPr>
          <a:xfrm>
            <a:off x="2451534" y="989042"/>
            <a:ext cx="7287900" cy="630900"/>
          </a:xfrm>
          <a:prstGeom prst="rect">
            <a:avLst/>
          </a:prstGeom>
          <a:noFill/>
          <a:ln>
            <a:noFill/>
          </a:ln>
        </p:spPr>
        <p:txBody>
          <a:bodyPr spcFirstLastPara="1" wrap="square" lIns="91425" tIns="45700" rIns="91425" bIns="45700" anchor="t" anchorCtr="0">
            <a:noAutofit/>
          </a:bodyPr>
          <a:lstStyle>
            <a:lvl1pPr lvl="0" algn="ctr" rtl="0">
              <a:lnSpc>
                <a:spcPct val="125000"/>
              </a:lnSpc>
              <a:spcBef>
                <a:spcPts val="0"/>
              </a:spcBef>
              <a:spcAft>
                <a:spcPts val="0"/>
              </a:spcAft>
              <a:buSzPts val="2800"/>
              <a:buFont typeface="Arial" panose="020B0604020202020204"/>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Year Action Plan">
  <p:cSld name="Two-Year Action Plan">
    <p:spTree>
      <p:nvGrpSpPr>
        <p:cNvPr id="1842" name="Shape 1842"/>
        <p:cNvGrpSpPr/>
        <p:nvPr/>
      </p:nvGrpSpPr>
      <p:grpSpPr>
        <a:xfrm>
          <a:off x="0" y="0"/>
          <a:ext cx="0" cy="0"/>
          <a:chOff x="0" y="0"/>
          <a:chExt cx="0" cy="0"/>
        </a:xfrm>
      </p:grpSpPr>
      <p:pic>
        <p:nvPicPr>
          <p:cNvPr id="1843" name="Google Shape;1843;p15"/>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1844" name="Google Shape;1844;p15"/>
          <p:cNvSpPr txBox="1"/>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845" name="Google Shape;1845;p15"/>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846" name="Google Shape;1846;p15"/>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847" name="Google Shape;1847;p15"/>
          <p:cNvSpPr txBox="1"/>
          <p:nvPr>
            <p:ph type="body" idx="1"/>
          </p:nvPr>
        </p:nvSpPr>
        <p:spPr>
          <a:xfrm>
            <a:off x="1712346" y="3170170"/>
            <a:ext cx="49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48" name="Google Shape;1848;p15"/>
          <p:cNvSpPr txBox="1"/>
          <p:nvPr>
            <p:ph type="body" idx="2"/>
          </p:nvPr>
        </p:nvSpPr>
        <p:spPr>
          <a:xfrm>
            <a:off x="2501761" y="3170170"/>
            <a:ext cx="49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49" name="Google Shape;1849;p15"/>
          <p:cNvSpPr txBox="1"/>
          <p:nvPr>
            <p:ph type="body" idx="3"/>
          </p:nvPr>
        </p:nvSpPr>
        <p:spPr>
          <a:xfrm>
            <a:off x="3291176" y="3170170"/>
            <a:ext cx="49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50" name="Google Shape;1850;p15"/>
          <p:cNvSpPr txBox="1"/>
          <p:nvPr>
            <p:ph type="body" idx="4"/>
          </p:nvPr>
        </p:nvSpPr>
        <p:spPr>
          <a:xfrm>
            <a:off x="4080591" y="3170170"/>
            <a:ext cx="49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51" name="Google Shape;1851;p15"/>
          <p:cNvSpPr txBox="1"/>
          <p:nvPr>
            <p:ph type="body" idx="5"/>
          </p:nvPr>
        </p:nvSpPr>
        <p:spPr>
          <a:xfrm>
            <a:off x="4810807" y="3170170"/>
            <a:ext cx="61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52" name="Google Shape;1852;p15"/>
          <p:cNvSpPr txBox="1"/>
          <p:nvPr>
            <p:ph type="body" idx="6"/>
          </p:nvPr>
        </p:nvSpPr>
        <p:spPr>
          <a:xfrm>
            <a:off x="5659421" y="3170170"/>
            <a:ext cx="49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53" name="Google Shape;1853;p15"/>
          <p:cNvSpPr txBox="1"/>
          <p:nvPr>
            <p:ph type="body" idx="7"/>
          </p:nvPr>
        </p:nvSpPr>
        <p:spPr>
          <a:xfrm>
            <a:off x="6448836" y="3170170"/>
            <a:ext cx="49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54" name="Google Shape;1854;p15"/>
          <p:cNvSpPr txBox="1"/>
          <p:nvPr>
            <p:ph type="body" idx="8"/>
          </p:nvPr>
        </p:nvSpPr>
        <p:spPr>
          <a:xfrm>
            <a:off x="7238251" y="3170170"/>
            <a:ext cx="49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55" name="Google Shape;1855;p15"/>
          <p:cNvSpPr txBox="1"/>
          <p:nvPr>
            <p:ph type="body" idx="9"/>
          </p:nvPr>
        </p:nvSpPr>
        <p:spPr>
          <a:xfrm>
            <a:off x="8027666" y="3170170"/>
            <a:ext cx="49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56" name="Google Shape;1856;p15"/>
          <p:cNvSpPr txBox="1"/>
          <p:nvPr>
            <p:ph type="body" idx="13"/>
          </p:nvPr>
        </p:nvSpPr>
        <p:spPr>
          <a:xfrm>
            <a:off x="8817081" y="3170170"/>
            <a:ext cx="49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57" name="Google Shape;1857;p15"/>
          <p:cNvSpPr txBox="1"/>
          <p:nvPr>
            <p:ph type="body" idx="14"/>
          </p:nvPr>
        </p:nvSpPr>
        <p:spPr>
          <a:xfrm>
            <a:off x="9606496" y="3170170"/>
            <a:ext cx="49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58" name="Google Shape;1858;p15"/>
          <p:cNvSpPr txBox="1"/>
          <p:nvPr>
            <p:ph type="body" idx="15"/>
          </p:nvPr>
        </p:nvSpPr>
        <p:spPr>
          <a:xfrm>
            <a:off x="10395907" y="3170170"/>
            <a:ext cx="49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59" name="Google Shape;1859;p15"/>
          <p:cNvSpPr txBox="1"/>
          <p:nvPr>
            <p:ph type="body" idx="16"/>
          </p:nvPr>
        </p:nvSpPr>
        <p:spPr>
          <a:xfrm>
            <a:off x="1712346" y="4871997"/>
            <a:ext cx="49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60" name="Google Shape;1860;p15"/>
          <p:cNvSpPr txBox="1"/>
          <p:nvPr>
            <p:ph type="body" idx="17"/>
          </p:nvPr>
        </p:nvSpPr>
        <p:spPr>
          <a:xfrm>
            <a:off x="2501761" y="4871997"/>
            <a:ext cx="49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61" name="Google Shape;1861;p15"/>
          <p:cNvSpPr txBox="1"/>
          <p:nvPr>
            <p:ph type="body" idx="18"/>
          </p:nvPr>
        </p:nvSpPr>
        <p:spPr>
          <a:xfrm>
            <a:off x="3291176" y="4871997"/>
            <a:ext cx="49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62" name="Google Shape;1862;p15"/>
          <p:cNvSpPr txBox="1"/>
          <p:nvPr>
            <p:ph type="body" idx="19"/>
          </p:nvPr>
        </p:nvSpPr>
        <p:spPr>
          <a:xfrm>
            <a:off x="4080591" y="4871997"/>
            <a:ext cx="49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63" name="Google Shape;1863;p15"/>
          <p:cNvSpPr txBox="1"/>
          <p:nvPr>
            <p:ph type="body" idx="20"/>
          </p:nvPr>
        </p:nvSpPr>
        <p:spPr>
          <a:xfrm>
            <a:off x="4810807" y="4871997"/>
            <a:ext cx="61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64" name="Google Shape;1864;p15"/>
          <p:cNvSpPr txBox="1"/>
          <p:nvPr>
            <p:ph type="body" idx="21"/>
          </p:nvPr>
        </p:nvSpPr>
        <p:spPr>
          <a:xfrm>
            <a:off x="5659421" y="4871997"/>
            <a:ext cx="49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65" name="Google Shape;1865;p15"/>
          <p:cNvSpPr txBox="1"/>
          <p:nvPr>
            <p:ph type="body" idx="22"/>
          </p:nvPr>
        </p:nvSpPr>
        <p:spPr>
          <a:xfrm>
            <a:off x="6448836" y="4871997"/>
            <a:ext cx="49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66" name="Google Shape;1866;p15"/>
          <p:cNvSpPr txBox="1"/>
          <p:nvPr>
            <p:ph type="body" idx="23"/>
          </p:nvPr>
        </p:nvSpPr>
        <p:spPr>
          <a:xfrm>
            <a:off x="7238251" y="4871997"/>
            <a:ext cx="49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67" name="Google Shape;1867;p15"/>
          <p:cNvSpPr txBox="1"/>
          <p:nvPr>
            <p:ph type="body" idx="24"/>
          </p:nvPr>
        </p:nvSpPr>
        <p:spPr>
          <a:xfrm>
            <a:off x="8027666" y="4871997"/>
            <a:ext cx="49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68" name="Google Shape;1868;p15"/>
          <p:cNvSpPr txBox="1"/>
          <p:nvPr>
            <p:ph type="body" idx="25"/>
          </p:nvPr>
        </p:nvSpPr>
        <p:spPr>
          <a:xfrm>
            <a:off x="8817081" y="4871997"/>
            <a:ext cx="49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69" name="Google Shape;1869;p15"/>
          <p:cNvSpPr txBox="1"/>
          <p:nvPr>
            <p:ph type="body" idx="26"/>
          </p:nvPr>
        </p:nvSpPr>
        <p:spPr>
          <a:xfrm>
            <a:off x="9606496" y="4871997"/>
            <a:ext cx="49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70" name="Google Shape;1870;p15"/>
          <p:cNvSpPr txBox="1"/>
          <p:nvPr>
            <p:ph type="body" idx="27"/>
          </p:nvPr>
        </p:nvSpPr>
        <p:spPr>
          <a:xfrm>
            <a:off x="10395907" y="4871997"/>
            <a:ext cx="495300" cy="652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80000"/>
              </a:lnSpc>
              <a:spcBef>
                <a:spcPts val="0"/>
              </a:spcBef>
              <a:spcAft>
                <a:spcPts val="0"/>
              </a:spcAft>
              <a:buClr>
                <a:schemeClr val="lt1"/>
              </a:buClr>
              <a:buSzPts val="1200"/>
              <a:buNone/>
              <a:defRPr sz="12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71" name="Google Shape;1871;p15"/>
          <p:cNvSpPr txBox="1"/>
          <p:nvPr>
            <p:ph type="body" idx="28"/>
          </p:nvPr>
        </p:nvSpPr>
        <p:spPr>
          <a:xfrm>
            <a:off x="653772" y="2763180"/>
            <a:ext cx="1020900" cy="5016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lt1"/>
              </a:buClr>
              <a:buSzPts val="1600"/>
              <a:buNone/>
              <a:defRPr sz="16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72" name="Google Shape;1872;p15"/>
          <p:cNvSpPr txBox="1"/>
          <p:nvPr>
            <p:ph type="body" idx="29"/>
          </p:nvPr>
        </p:nvSpPr>
        <p:spPr>
          <a:xfrm>
            <a:off x="653772" y="4449967"/>
            <a:ext cx="1020900" cy="5016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lt1"/>
              </a:buClr>
              <a:buSzPts val="1600"/>
              <a:buNone/>
              <a:defRPr sz="16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73" name="Google Shape;1873;p15"/>
          <p:cNvSpPr txBox="1"/>
          <p:nvPr>
            <p:ph type="body" idx="30"/>
          </p:nvPr>
        </p:nvSpPr>
        <p:spPr>
          <a:xfrm>
            <a:off x="2029367" y="2071320"/>
            <a:ext cx="1440000" cy="598800"/>
          </a:xfrm>
          <a:prstGeom prst="rect">
            <a:avLst/>
          </a:prstGeom>
          <a:noFill/>
          <a:ln>
            <a:noFill/>
          </a:ln>
        </p:spPr>
        <p:txBody>
          <a:bodyPr spcFirstLastPara="1" wrap="square" lIns="91425" tIns="45700" rIns="91425" bIns="45700" anchor="b" anchorCtr="0">
            <a:normAutofit/>
          </a:bodyPr>
          <a:lstStyle>
            <a:lvl1pPr marL="457200" lvl="0" indent="-228600" algn="ctr" rtl="0">
              <a:lnSpc>
                <a:spcPct val="100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74" name="Google Shape;1874;p15"/>
          <p:cNvSpPr txBox="1"/>
          <p:nvPr>
            <p:ph type="body" idx="31"/>
          </p:nvPr>
        </p:nvSpPr>
        <p:spPr>
          <a:xfrm>
            <a:off x="4397612" y="2071320"/>
            <a:ext cx="1440000" cy="598800"/>
          </a:xfrm>
          <a:prstGeom prst="rect">
            <a:avLst/>
          </a:prstGeom>
          <a:noFill/>
          <a:ln>
            <a:noFill/>
          </a:ln>
        </p:spPr>
        <p:txBody>
          <a:bodyPr spcFirstLastPara="1" wrap="square" lIns="91425" tIns="45700" rIns="91425" bIns="45700" anchor="b" anchorCtr="0">
            <a:normAutofit/>
          </a:bodyPr>
          <a:lstStyle>
            <a:lvl1pPr marL="457200" lvl="0" indent="-228600" algn="ctr" rtl="0">
              <a:lnSpc>
                <a:spcPct val="100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75" name="Google Shape;1875;p15"/>
          <p:cNvSpPr txBox="1"/>
          <p:nvPr>
            <p:ph type="body" idx="32"/>
          </p:nvPr>
        </p:nvSpPr>
        <p:spPr>
          <a:xfrm>
            <a:off x="8344687" y="2071320"/>
            <a:ext cx="1440000" cy="598800"/>
          </a:xfrm>
          <a:prstGeom prst="rect">
            <a:avLst/>
          </a:prstGeom>
          <a:noFill/>
          <a:ln>
            <a:noFill/>
          </a:ln>
        </p:spPr>
        <p:txBody>
          <a:bodyPr spcFirstLastPara="1" wrap="square" lIns="91425" tIns="45700" rIns="91425" bIns="45700" anchor="b" anchorCtr="0">
            <a:normAutofit/>
          </a:bodyPr>
          <a:lstStyle>
            <a:lvl1pPr marL="457200" lvl="0" indent="-228600" algn="ctr" rtl="0">
              <a:lnSpc>
                <a:spcPct val="100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76" name="Google Shape;1876;p15"/>
          <p:cNvSpPr txBox="1"/>
          <p:nvPr>
            <p:ph type="body" idx="33"/>
          </p:nvPr>
        </p:nvSpPr>
        <p:spPr>
          <a:xfrm>
            <a:off x="2029367" y="3862599"/>
            <a:ext cx="1440000" cy="549300"/>
          </a:xfrm>
          <a:prstGeom prst="rect">
            <a:avLst/>
          </a:prstGeom>
          <a:noFill/>
          <a:ln>
            <a:noFill/>
          </a:ln>
        </p:spPr>
        <p:txBody>
          <a:bodyPr spcFirstLastPara="1" wrap="square" lIns="91425" tIns="45700" rIns="91425" bIns="45700" anchor="b" anchorCtr="0">
            <a:normAutofit/>
          </a:bodyPr>
          <a:lstStyle>
            <a:lvl1pPr marL="457200" lvl="0" indent="-228600" algn="ctr" rtl="0">
              <a:lnSpc>
                <a:spcPct val="100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77" name="Google Shape;1877;p15"/>
          <p:cNvSpPr txBox="1"/>
          <p:nvPr>
            <p:ph type="body" idx="34"/>
          </p:nvPr>
        </p:nvSpPr>
        <p:spPr>
          <a:xfrm>
            <a:off x="5976442" y="3862599"/>
            <a:ext cx="1440000" cy="549300"/>
          </a:xfrm>
          <a:prstGeom prst="rect">
            <a:avLst/>
          </a:prstGeom>
          <a:noFill/>
          <a:ln>
            <a:noFill/>
          </a:ln>
        </p:spPr>
        <p:txBody>
          <a:bodyPr spcFirstLastPara="1" wrap="square" lIns="91425" tIns="45700" rIns="91425" bIns="45700" anchor="b" anchorCtr="0">
            <a:normAutofit/>
          </a:bodyPr>
          <a:lstStyle>
            <a:lvl1pPr marL="457200" lvl="0" indent="-228600" algn="ctr" rtl="0">
              <a:lnSpc>
                <a:spcPct val="100000"/>
              </a:lnSpc>
              <a:spcBef>
                <a:spcPts val="0"/>
              </a:spcBef>
              <a:spcAft>
                <a:spcPts val="0"/>
              </a:spcAft>
              <a:buClr>
                <a:schemeClr val="accent6"/>
              </a:buClr>
              <a:buSzPts val="1400"/>
              <a:buNone/>
              <a:defRPr sz="1400" b="1" cap="none">
                <a:solidFill>
                  <a:schemeClr val="accent6"/>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78" name="Google Shape;1878;p15"/>
          <p:cNvSpPr txBox="1"/>
          <p:nvPr>
            <p:ph type="body" idx="35"/>
          </p:nvPr>
        </p:nvSpPr>
        <p:spPr>
          <a:xfrm>
            <a:off x="9923517" y="3862599"/>
            <a:ext cx="1440000" cy="549300"/>
          </a:xfrm>
          <a:prstGeom prst="rect">
            <a:avLst/>
          </a:prstGeom>
          <a:noFill/>
          <a:ln>
            <a:noFill/>
          </a:ln>
        </p:spPr>
        <p:txBody>
          <a:bodyPr spcFirstLastPara="1" wrap="square" lIns="91425" tIns="45700" rIns="91425" bIns="45700" anchor="b" anchorCtr="0">
            <a:normAutofit/>
          </a:bodyPr>
          <a:lstStyle>
            <a:lvl1pPr marL="457200" lvl="0" indent="-228600" algn="ctr" rtl="0">
              <a:lnSpc>
                <a:spcPct val="100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79" name="Google Shape;1879;p15"/>
          <p:cNvSpPr txBox="1"/>
          <p:nvPr>
            <p:ph type="title"/>
          </p:nvPr>
        </p:nvSpPr>
        <p:spPr>
          <a:xfrm>
            <a:off x="2451534" y="989042"/>
            <a:ext cx="7287900" cy="630900"/>
          </a:xfrm>
          <a:prstGeom prst="rect">
            <a:avLst/>
          </a:prstGeom>
          <a:noFill/>
          <a:ln>
            <a:noFill/>
          </a:ln>
        </p:spPr>
        <p:txBody>
          <a:bodyPr spcFirstLastPara="1" wrap="square" lIns="91425" tIns="45700" rIns="91425" bIns="45700" anchor="t" anchorCtr="0">
            <a:noAutofit/>
          </a:bodyPr>
          <a:lstStyle>
            <a:lvl1pPr lvl="0" algn="ctr" rtl="0">
              <a:lnSpc>
                <a:spcPct val="125000"/>
              </a:lnSpc>
              <a:spcBef>
                <a:spcPts val="0"/>
              </a:spcBef>
              <a:spcAft>
                <a:spcPts val="0"/>
              </a:spcAft>
              <a:buSzPts val="2800"/>
              <a:buFont typeface="Arial" panose="020B0604020202020204"/>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inancials">
  <p:cSld name="Financials">
    <p:spTree>
      <p:nvGrpSpPr>
        <p:cNvPr id="1880" name="Shape 1880"/>
        <p:cNvGrpSpPr/>
        <p:nvPr/>
      </p:nvGrpSpPr>
      <p:grpSpPr>
        <a:xfrm>
          <a:off x="0" y="0"/>
          <a:ext cx="0" cy="0"/>
          <a:chOff x="0" y="0"/>
          <a:chExt cx="0" cy="0"/>
        </a:xfrm>
      </p:grpSpPr>
      <p:pic>
        <p:nvPicPr>
          <p:cNvPr id="1881" name="Google Shape;1881;p16"/>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1882" name="Google Shape;1882;p16"/>
          <p:cNvSpPr/>
          <p:nvPr>
            <p:ph type="pic" idx="2"/>
          </p:nvPr>
        </p:nvSpPr>
        <p:spPr>
          <a:xfrm>
            <a:off x="7179732" y="0"/>
            <a:ext cx="5012400" cy="6867300"/>
          </a:xfrm>
          <a:prstGeom prst="rect">
            <a:avLst/>
          </a:prstGeom>
          <a:noFill/>
          <a:ln>
            <a:noFill/>
          </a:ln>
        </p:spPr>
      </p:sp>
      <p:sp>
        <p:nvSpPr>
          <p:cNvPr id="1883" name="Google Shape;1883;p16"/>
          <p:cNvSpPr/>
          <p:nvPr>
            <p:ph type="pic" idx="3"/>
          </p:nvPr>
        </p:nvSpPr>
        <p:spPr>
          <a:xfrm>
            <a:off x="7179732" y="0"/>
            <a:ext cx="5012400" cy="6867300"/>
          </a:xfrm>
          <a:prstGeom prst="rect">
            <a:avLst/>
          </a:prstGeom>
          <a:noFill/>
          <a:ln>
            <a:noFill/>
          </a:ln>
        </p:spPr>
      </p:sp>
      <p:sp>
        <p:nvSpPr>
          <p:cNvPr id="1884" name="Google Shape;1884;p16"/>
          <p:cNvSpPr txBox="1"/>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885" name="Google Shape;1885;p16"/>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886" name="Google Shape;1886;p16"/>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887" name="Google Shape;1887;p16"/>
          <p:cNvSpPr txBox="1"/>
          <p:nvPr>
            <p:ph type="title"/>
          </p:nvPr>
        </p:nvSpPr>
        <p:spPr>
          <a:xfrm>
            <a:off x="793750" y="715939"/>
            <a:ext cx="4864500" cy="365700"/>
          </a:xfrm>
          <a:prstGeom prst="rect">
            <a:avLst/>
          </a:prstGeom>
          <a:noFill/>
          <a:ln>
            <a:noFill/>
          </a:ln>
        </p:spPr>
        <p:txBody>
          <a:bodyPr spcFirstLastPara="1" wrap="square" lIns="91425" tIns="45700" rIns="91425" bIns="45700" anchor="t" anchorCtr="0">
            <a:noAutofit/>
          </a:bodyPr>
          <a:lstStyle>
            <a:lvl1pPr lvl="0" algn="l" rtl="0">
              <a:lnSpc>
                <a:spcPct val="80000"/>
              </a:lnSpc>
              <a:spcBef>
                <a:spcPts val="0"/>
              </a:spcBef>
              <a:spcAft>
                <a:spcPts val="0"/>
              </a:spcAft>
              <a:buSzPts val="2800"/>
              <a:buFont typeface="Arial" panose="020B0604020202020204"/>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88" name="Google Shape;1888;p16"/>
          <p:cNvSpPr txBox="1"/>
          <p:nvPr>
            <p:ph type="body" idx="1"/>
          </p:nvPr>
        </p:nvSpPr>
        <p:spPr>
          <a:xfrm>
            <a:off x="793750" y="1238250"/>
            <a:ext cx="5422500" cy="4590300"/>
          </a:xfrm>
          <a:prstGeom prst="rect">
            <a:avLst/>
          </a:prstGeom>
          <a:noFill/>
          <a:ln>
            <a:noFill/>
          </a:ln>
        </p:spPr>
        <p:txBody>
          <a:bodyPr spcFirstLastPara="1" wrap="square" lIns="91425" tIns="45700" rIns="91425" bIns="45700" anchor="t" anchorCtr="0">
            <a:normAutofit/>
          </a:bodyPr>
          <a:lstStyle>
            <a:lvl1pPr marL="457200" lvl="0" indent="-406400" algn="l" rtl="0">
              <a:lnSpc>
                <a:spcPct val="90000"/>
              </a:lnSpc>
              <a:spcBef>
                <a:spcPts val="1000"/>
              </a:spcBef>
              <a:spcAft>
                <a:spcPts val="0"/>
              </a:spcAft>
              <a:buClr>
                <a:schemeClr val="lt1"/>
              </a:buClr>
              <a:buSzPts val="2800"/>
              <a:buChar char="•"/>
              <a:defRPr>
                <a:solidFill>
                  <a:schemeClr val="lt1"/>
                </a:solidFill>
              </a:defRPr>
            </a:lvl1pPr>
            <a:lvl2pPr marL="914400" lvl="1" indent="-381000" algn="l" rtl="0">
              <a:lnSpc>
                <a:spcPct val="90000"/>
              </a:lnSpc>
              <a:spcBef>
                <a:spcPts val="500"/>
              </a:spcBef>
              <a:spcAft>
                <a:spcPts val="0"/>
              </a:spcAft>
              <a:buClr>
                <a:schemeClr val="lt1"/>
              </a:buClr>
              <a:buSzPts val="2400"/>
              <a:buChar char="•"/>
              <a:defRPr>
                <a:solidFill>
                  <a:schemeClr val="lt1"/>
                </a:solidFill>
              </a:defRPr>
            </a:lvl2pPr>
            <a:lvl3pPr marL="1371600" lvl="2" indent="-355600" algn="l" rtl="0">
              <a:lnSpc>
                <a:spcPct val="90000"/>
              </a:lnSpc>
              <a:spcBef>
                <a:spcPts val="500"/>
              </a:spcBef>
              <a:spcAft>
                <a:spcPts val="0"/>
              </a:spcAft>
              <a:buClr>
                <a:schemeClr val="lt1"/>
              </a:buClr>
              <a:buSzPts val="2000"/>
              <a:buChar char="•"/>
              <a:defRPr>
                <a:solidFill>
                  <a:schemeClr val="lt1"/>
                </a:solidFill>
              </a:defRPr>
            </a:lvl3pPr>
            <a:lvl4pPr marL="1828800" lvl="3" indent="-342900" algn="l" rtl="0">
              <a:lnSpc>
                <a:spcPct val="90000"/>
              </a:lnSpc>
              <a:spcBef>
                <a:spcPts val="500"/>
              </a:spcBef>
              <a:spcAft>
                <a:spcPts val="0"/>
              </a:spcAft>
              <a:buClr>
                <a:schemeClr val="lt1"/>
              </a:buClr>
              <a:buSzPts val="1800"/>
              <a:buChar char="•"/>
              <a:defRPr>
                <a:solidFill>
                  <a:schemeClr val="lt1"/>
                </a:solidFill>
              </a:defRPr>
            </a:lvl4pPr>
            <a:lvl5pPr marL="2286000" lvl="4" indent="-342900" algn="l" rtl="0">
              <a:lnSpc>
                <a:spcPct val="90000"/>
              </a:lnSpc>
              <a:spcBef>
                <a:spcPts val="500"/>
              </a:spcBef>
              <a:spcAft>
                <a:spcPts val="0"/>
              </a:spcAft>
              <a:buClr>
                <a:schemeClr val="lt1"/>
              </a:buClr>
              <a:buSzPts val="18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eet The Team">
  <p:cSld name="Meet The Team">
    <p:spTree>
      <p:nvGrpSpPr>
        <p:cNvPr id="1889" name="Shape 1889"/>
        <p:cNvGrpSpPr/>
        <p:nvPr/>
      </p:nvGrpSpPr>
      <p:grpSpPr>
        <a:xfrm>
          <a:off x="0" y="0"/>
          <a:ext cx="0" cy="0"/>
          <a:chOff x="0" y="0"/>
          <a:chExt cx="0" cy="0"/>
        </a:xfrm>
      </p:grpSpPr>
      <p:pic>
        <p:nvPicPr>
          <p:cNvPr id="1890" name="Google Shape;1890;p17"/>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1891" name="Google Shape;1891;p17"/>
          <p:cNvSpPr txBox="1"/>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892" name="Google Shape;1892;p17"/>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893" name="Google Shape;1893;p17"/>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894" name="Google Shape;1894;p17"/>
          <p:cNvSpPr/>
          <p:nvPr/>
        </p:nvSpPr>
        <p:spPr>
          <a:xfrm>
            <a:off x="739302" y="739302"/>
            <a:ext cx="10713300" cy="5379300"/>
          </a:xfrm>
          <a:prstGeom prst="rect">
            <a:avLst/>
          </a:prstGeom>
          <a:solidFill>
            <a:schemeClr val="lt2">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95" name="Google Shape;1895;p17"/>
          <p:cNvSpPr/>
          <p:nvPr>
            <p:ph type="pic" idx="2"/>
          </p:nvPr>
        </p:nvSpPr>
        <p:spPr>
          <a:xfrm>
            <a:off x="1803737" y="2804053"/>
            <a:ext cx="1487400" cy="1498500"/>
          </a:xfrm>
          <a:prstGeom prst="rect">
            <a:avLst/>
          </a:prstGeom>
          <a:noFill/>
          <a:ln>
            <a:noFill/>
          </a:ln>
        </p:spPr>
      </p:sp>
      <p:sp>
        <p:nvSpPr>
          <p:cNvPr id="1896" name="Google Shape;1896;p17"/>
          <p:cNvSpPr txBox="1"/>
          <p:nvPr>
            <p:ph type="body" idx="1"/>
          </p:nvPr>
        </p:nvSpPr>
        <p:spPr>
          <a:xfrm>
            <a:off x="1488239" y="4570546"/>
            <a:ext cx="2118300" cy="332100"/>
          </a:xfrm>
          <a:prstGeom prst="rect">
            <a:avLst/>
          </a:prstGeom>
          <a:noFill/>
          <a:ln>
            <a:noFill/>
          </a:ln>
        </p:spPr>
        <p:txBody>
          <a:bodyPr spcFirstLastPara="1" wrap="square" lIns="91425" tIns="45700" rIns="91425" bIns="45700" anchor="b" anchorCtr="0">
            <a:normAutofit/>
          </a:bodyPr>
          <a:lstStyle>
            <a:lvl1pPr marL="457200" lvl="0" indent="-228600" algn="ctr" rtl="0">
              <a:lnSpc>
                <a:spcPct val="90000"/>
              </a:lnSpc>
              <a:spcBef>
                <a:spcPts val="1000"/>
              </a:spcBef>
              <a:spcAft>
                <a:spcPts val="0"/>
              </a:spcAft>
              <a:buClr>
                <a:schemeClr val="accent2"/>
              </a:buClr>
              <a:buSzPts val="1400"/>
              <a:buNone/>
              <a:defRPr sz="1400" cap="none">
                <a:solidFill>
                  <a:schemeClr val="accent2"/>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97" name="Google Shape;1897;p17"/>
          <p:cNvSpPr txBox="1"/>
          <p:nvPr>
            <p:ph type="body" idx="3"/>
          </p:nvPr>
        </p:nvSpPr>
        <p:spPr>
          <a:xfrm>
            <a:off x="1488239" y="4886780"/>
            <a:ext cx="2118300" cy="5313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1200"/>
              <a:buNone/>
              <a:defRPr sz="1200" cap="none">
                <a:solidFill>
                  <a:schemeClr val="dk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898" name="Google Shape;1898;p17"/>
          <p:cNvSpPr/>
          <p:nvPr>
            <p:ph type="pic" idx="4"/>
          </p:nvPr>
        </p:nvSpPr>
        <p:spPr>
          <a:xfrm>
            <a:off x="4175961" y="2804053"/>
            <a:ext cx="1487400" cy="1498500"/>
          </a:xfrm>
          <a:prstGeom prst="rect">
            <a:avLst/>
          </a:prstGeom>
          <a:noFill/>
          <a:ln>
            <a:noFill/>
          </a:ln>
        </p:spPr>
      </p:sp>
      <p:sp>
        <p:nvSpPr>
          <p:cNvPr id="1899" name="Google Shape;1899;p17"/>
          <p:cNvSpPr/>
          <p:nvPr>
            <p:ph type="pic" idx="5"/>
          </p:nvPr>
        </p:nvSpPr>
        <p:spPr>
          <a:xfrm>
            <a:off x="6548185" y="2804053"/>
            <a:ext cx="1487400" cy="1498500"/>
          </a:xfrm>
          <a:prstGeom prst="rect">
            <a:avLst/>
          </a:prstGeom>
          <a:noFill/>
          <a:ln>
            <a:noFill/>
          </a:ln>
        </p:spPr>
      </p:sp>
      <p:sp>
        <p:nvSpPr>
          <p:cNvPr id="1900" name="Google Shape;1900;p17"/>
          <p:cNvSpPr/>
          <p:nvPr>
            <p:ph type="pic" idx="6"/>
          </p:nvPr>
        </p:nvSpPr>
        <p:spPr>
          <a:xfrm>
            <a:off x="8920409" y="2804053"/>
            <a:ext cx="1487400" cy="1498500"/>
          </a:xfrm>
          <a:prstGeom prst="rect">
            <a:avLst/>
          </a:prstGeom>
          <a:noFill/>
          <a:ln>
            <a:noFill/>
          </a:ln>
        </p:spPr>
      </p:sp>
      <p:sp>
        <p:nvSpPr>
          <p:cNvPr id="1901" name="Google Shape;1901;p17"/>
          <p:cNvSpPr txBox="1"/>
          <p:nvPr>
            <p:ph type="body" idx="7"/>
          </p:nvPr>
        </p:nvSpPr>
        <p:spPr>
          <a:xfrm>
            <a:off x="3860463" y="4570546"/>
            <a:ext cx="2118300" cy="332100"/>
          </a:xfrm>
          <a:prstGeom prst="rect">
            <a:avLst/>
          </a:prstGeom>
          <a:noFill/>
          <a:ln>
            <a:noFill/>
          </a:ln>
        </p:spPr>
        <p:txBody>
          <a:bodyPr spcFirstLastPara="1" wrap="square" lIns="91425" tIns="45700" rIns="91425" bIns="45700" anchor="b" anchorCtr="0">
            <a:normAutofit/>
          </a:bodyPr>
          <a:lstStyle>
            <a:lvl1pPr marL="457200" lvl="0" indent="-228600" algn="ctr" rtl="0">
              <a:lnSpc>
                <a:spcPct val="90000"/>
              </a:lnSpc>
              <a:spcBef>
                <a:spcPts val="1000"/>
              </a:spcBef>
              <a:spcAft>
                <a:spcPts val="0"/>
              </a:spcAft>
              <a:buClr>
                <a:schemeClr val="accent2"/>
              </a:buClr>
              <a:buSzPts val="1400"/>
              <a:buNone/>
              <a:defRPr sz="1400" cap="none">
                <a:solidFill>
                  <a:schemeClr val="accent2"/>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02" name="Google Shape;1902;p17"/>
          <p:cNvSpPr txBox="1"/>
          <p:nvPr>
            <p:ph type="body" idx="8"/>
          </p:nvPr>
        </p:nvSpPr>
        <p:spPr>
          <a:xfrm>
            <a:off x="3860463" y="4886780"/>
            <a:ext cx="2118300" cy="5313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1200"/>
              <a:buNone/>
              <a:defRPr sz="1200" cap="none">
                <a:solidFill>
                  <a:schemeClr val="dk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03" name="Google Shape;1903;p17"/>
          <p:cNvSpPr txBox="1"/>
          <p:nvPr>
            <p:ph type="body" idx="9"/>
          </p:nvPr>
        </p:nvSpPr>
        <p:spPr>
          <a:xfrm>
            <a:off x="6232687" y="4570546"/>
            <a:ext cx="2118300" cy="332100"/>
          </a:xfrm>
          <a:prstGeom prst="rect">
            <a:avLst/>
          </a:prstGeom>
          <a:noFill/>
          <a:ln>
            <a:noFill/>
          </a:ln>
        </p:spPr>
        <p:txBody>
          <a:bodyPr spcFirstLastPara="1" wrap="square" lIns="91425" tIns="45700" rIns="91425" bIns="45700" anchor="b" anchorCtr="0">
            <a:normAutofit/>
          </a:bodyPr>
          <a:lstStyle>
            <a:lvl1pPr marL="457200" lvl="0" indent="-228600" algn="ctr" rtl="0">
              <a:lnSpc>
                <a:spcPct val="90000"/>
              </a:lnSpc>
              <a:spcBef>
                <a:spcPts val="1000"/>
              </a:spcBef>
              <a:spcAft>
                <a:spcPts val="0"/>
              </a:spcAft>
              <a:buClr>
                <a:schemeClr val="accent2"/>
              </a:buClr>
              <a:buSzPts val="1400"/>
              <a:buNone/>
              <a:defRPr sz="1400" cap="none">
                <a:solidFill>
                  <a:schemeClr val="accent2"/>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04" name="Google Shape;1904;p17"/>
          <p:cNvSpPr txBox="1"/>
          <p:nvPr>
            <p:ph type="body" idx="13"/>
          </p:nvPr>
        </p:nvSpPr>
        <p:spPr>
          <a:xfrm>
            <a:off x="6232687" y="4886780"/>
            <a:ext cx="2118300" cy="5313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1200"/>
              <a:buNone/>
              <a:defRPr sz="1200" cap="none">
                <a:solidFill>
                  <a:schemeClr val="dk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05" name="Google Shape;1905;p17"/>
          <p:cNvSpPr txBox="1"/>
          <p:nvPr>
            <p:ph type="body" idx="14"/>
          </p:nvPr>
        </p:nvSpPr>
        <p:spPr>
          <a:xfrm>
            <a:off x="8604911" y="4570546"/>
            <a:ext cx="2118300" cy="332100"/>
          </a:xfrm>
          <a:prstGeom prst="rect">
            <a:avLst/>
          </a:prstGeom>
          <a:noFill/>
          <a:ln>
            <a:noFill/>
          </a:ln>
        </p:spPr>
        <p:txBody>
          <a:bodyPr spcFirstLastPara="1" wrap="square" lIns="91425" tIns="45700" rIns="91425" bIns="45700" anchor="b" anchorCtr="0">
            <a:normAutofit/>
          </a:bodyPr>
          <a:lstStyle>
            <a:lvl1pPr marL="457200" lvl="0" indent="-228600" algn="ctr" rtl="0">
              <a:lnSpc>
                <a:spcPct val="90000"/>
              </a:lnSpc>
              <a:spcBef>
                <a:spcPts val="1000"/>
              </a:spcBef>
              <a:spcAft>
                <a:spcPts val="0"/>
              </a:spcAft>
              <a:buClr>
                <a:schemeClr val="accent2"/>
              </a:buClr>
              <a:buSzPts val="1400"/>
              <a:buNone/>
              <a:defRPr sz="1400" cap="none">
                <a:solidFill>
                  <a:schemeClr val="accent2"/>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06" name="Google Shape;1906;p17"/>
          <p:cNvSpPr txBox="1"/>
          <p:nvPr>
            <p:ph type="body" idx="15"/>
          </p:nvPr>
        </p:nvSpPr>
        <p:spPr>
          <a:xfrm>
            <a:off x="8604911" y="4886780"/>
            <a:ext cx="2118300" cy="5313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1200"/>
              <a:buNone/>
              <a:defRPr sz="1200" cap="none">
                <a:solidFill>
                  <a:schemeClr val="dk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07" name="Google Shape;1907;p17"/>
          <p:cNvSpPr/>
          <p:nvPr/>
        </p:nvSpPr>
        <p:spPr>
          <a:xfrm>
            <a:off x="1686323" y="2684612"/>
            <a:ext cx="1722300" cy="1737300"/>
          </a:xfrm>
          <a:prstGeom prst="rect">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08" name="Google Shape;1908;p17"/>
          <p:cNvSpPr/>
          <p:nvPr/>
        </p:nvSpPr>
        <p:spPr>
          <a:xfrm>
            <a:off x="4058547" y="2684612"/>
            <a:ext cx="1722300" cy="1737300"/>
          </a:xfrm>
          <a:prstGeom prst="rect">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09" name="Google Shape;1909;p17"/>
          <p:cNvSpPr/>
          <p:nvPr/>
        </p:nvSpPr>
        <p:spPr>
          <a:xfrm>
            <a:off x="6430771" y="2684612"/>
            <a:ext cx="1722300" cy="1737300"/>
          </a:xfrm>
          <a:prstGeom prst="rect">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10" name="Google Shape;1910;p17"/>
          <p:cNvSpPr/>
          <p:nvPr/>
        </p:nvSpPr>
        <p:spPr>
          <a:xfrm>
            <a:off x="8802995" y="2684612"/>
            <a:ext cx="1722300" cy="1737300"/>
          </a:xfrm>
          <a:prstGeom prst="rect">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11" name="Google Shape;1911;p17"/>
          <p:cNvSpPr txBox="1"/>
          <p:nvPr>
            <p:ph type="title"/>
          </p:nvPr>
        </p:nvSpPr>
        <p:spPr>
          <a:xfrm>
            <a:off x="2452698" y="1566777"/>
            <a:ext cx="7286700" cy="634200"/>
          </a:xfrm>
          <a:prstGeom prst="rect">
            <a:avLst/>
          </a:prstGeom>
          <a:noFill/>
          <a:ln>
            <a:noFill/>
          </a:ln>
        </p:spPr>
        <p:txBody>
          <a:bodyPr spcFirstLastPara="1" wrap="square" lIns="91425" tIns="45700" rIns="91425" bIns="45700" anchor="t" anchorCtr="0">
            <a:normAutofit/>
          </a:bodyPr>
          <a:lstStyle>
            <a:lvl1pPr lvl="0" algn="ctr" rtl="0">
              <a:lnSpc>
                <a:spcPct val="125000"/>
              </a:lnSpc>
              <a:spcBef>
                <a:spcPts val="0"/>
              </a:spcBef>
              <a:spcAft>
                <a:spcPts val="0"/>
              </a:spcAft>
              <a:buSzPts val="2800"/>
              <a:buFont typeface="Arial" panose="020B0604020202020204"/>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e Full Team">
  <p:cSld name="The Full Team">
    <p:spTree>
      <p:nvGrpSpPr>
        <p:cNvPr id="1912" name="Shape 1912"/>
        <p:cNvGrpSpPr/>
        <p:nvPr/>
      </p:nvGrpSpPr>
      <p:grpSpPr>
        <a:xfrm>
          <a:off x="0" y="0"/>
          <a:ext cx="0" cy="0"/>
          <a:chOff x="0" y="0"/>
          <a:chExt cx="0" cy="0"/>
        </a:xfrm>
      </p:grpSpPr>
      <p:pic>
        <p:nvPicPr>
          <p:cNvPr id="1913" name="Google Shape;1913;p18"/>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1914" name="Google Shape;1914;p18"/>
          <p:cNvSpPr txBox="1"/>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915" name="Google Shape;1915;p18"/>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916" name="Google Shape;1916;p18"/>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917" name="Google Shape;1917;p18"/>
          <p:cNvSpPr/>
          <p:nvPr/>
        </p:nvSpPr>
        <p:spPr>
          <a:xfrm>
            <a:off x="739302" y="739302"/>
            <a:ext cx="10713300" cy="5379300"/>
          </a:xfrm>
          <a:prstGeom prst="rect">
            <a:avLst/>
          </a:prstGeom>
          <a:solidFill>
            <a:schemeClr val="lt2">
              <a:alpha val="8471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18" name="Google Shape;1918;p18"/>
          <p:cNvSpPr txBox="1"/>
          <p:nvPr>
            <p:ph type="body" idx="1"/>
          </p:nvPr>
        </p:nvSpPr>
        <p:spPr>
          <a:xfrm>
            <a:off x="1418477" y="5098599"/>
            <a:ext cx="2118300" cy="332100"/>
          </a:xfrm>
          <a:prstGeom prst="rect">
            <a:avLst/>
          </a:prstGeom>
          <a:noFill/>
          <a:ln>
            <a:noFill/>
          </a:ln>
        </p:spPr>
        <p:txBody>
          <a:bodyPr spcFirstLastPara="1" wrap="square" lIns="91425" tIns="45700" rIns="91425" bIns="45700" anchor="b" anchorCtr="0">
            <a:normAutofit/>
          </a:bodyPr>
          <a:lstStyle>
            <a:lvl1pPr marL="457200" lvl="0" indent="-228600" algn="ctr" rtl="0">
              <a:lnSpc>
                <a:spcPct val="90000"/>
              </a:lnSpc>
              <a:spcBef>
                <a:spcPts val="1000"/>
              </a:spcBef>
              <a:spcAft>
                <a:spcPts val="0"/>
              </a:spcAft>
              <a:buClr>
                <a:schemeClr val="accent2"/>
              </a:buClr>
              <a:buSzPts val="1400"/>
              <a:buNone/>
              <a:defRPr sz="1400" cap="none">
                <a:solidFill>
                  <a:schemeClr val="accent2"/>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19" name="Google Shape;1919;p18"/>
          <p:cNvSpPr txBox="1"/>
          <p:nvPr>
            <p:ph type="body" idx="2"/>
          </p:nvPr>
        </p:nvSpPr>
        <p:spPr>
          <a:xfrm>
            <a:off x="1418477" y="5414833"/>
            <a:ext cx="2118300" cy="332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1200"/>
              <a:buNone/>
              <a:defRPr sz="1200" cap="none">
                <a:solidFill>
                  <a:schemeClr val="dk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20" name="Google Shape;1920;p18"/>
          <p:cNvSpPr txBox="1"/>
          <p:nvPr>
            <p:ph type="body" idx="3"/>
          </p:nvPr>
        </p:nvSpPr>
        <p:spPr>
          <a:xfrm>
            <a:off x="3839016" y="5098599"/>
            <a:ext cx="2118300" cy="332100"/>
          </a:xfrm>
          <a:prstGeom prst="rect">
            <a:avLst/>
          </a:prstGeom>
          <a:noFill/>
          <a:ln>
            <a:noFill/>
          </a:ln>
        </p:spPr>
        <p:txBody>
          <a:bodyPr spcFirstLastPara="1" wrap="square" lIns="91425" tIns="45700" rIns="91425" bIns="45700" anchor="b" anchorCtr="0">
            <a:normAutofit/>
          </a:bodyPr>
          <a:lstStyle>
            <a:lvl1pPr marL="457200" lvl="0" indent="-228600" algn="ctr" rtl="0">
              <a:lnSpc>
                <a:spcPct val="90000"/>
              </a:lnSpc>
              <a:spcBef>
                <a:spcPts val="1000"/>
              </a:spcBef>
              <a:spcAft>
                <a:spcPts val="0"/>
              </a:spcAft>
              <a:buClr>
                <a:schemeClr val="accent2"/>
              </a:buClr>
              <a:buSzPts val="1400"/>
              <a:buNone/>
              <a:defRPr sz="1400" cap="none">
                <a:solidFill>
                  <a:schemeClr val="accent2"/>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21" name="Google Shape;1921;p18"/>
          <p:cNvSpPr txBox="1"/>
          <p:nvPr>
            <p:ph type="body" idx="4"/>
          </p:nvPr>
        </p:nvSpPr>
        <p:spPr>
          <a:xfrm>
            <a:off x="3839016" y="5414833"/>
            <a:ext cx="2118300" cy="332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1200"/>
              <a:buNone/>
              <a:defRPr sz="1200" cap="none">
                <a:solidFill>
                  <a:schemeClr val="dk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22" name="Google Shape;1922;p18"/>
          <p:cNvSpPr txBox="1"/>
          <p:nvPr>
            <p:ph type="body" idx="5"/>
          </p:nvPr>
        </p:nvSpPr>
        <p:spPr>
          <a:xfrm>
            <a:off x="6259555" y="5098599"/>
            <a:ext cx="2118300" cy="332100"/>
          </a:xfrm>
          <a:prstGeom prst="rect">
            <a:avLst/>
          </a:prstGeom>
          <a:noFill/>
          <a:ln>
            <a:noFill/>
          </a:ln>
        </p:spPr>
        <p:txBody>
          <a:bodyPr spcFirstLastPara="1" wrap="square" lIns="91425" tIns="45700" rIns="91425" bIns="45700" anchor="b" anchorCtr="0">
            <a:normAutofit/>
          </a:bodyPr>
          <a:lstStyle>
            <a:lvl1pPr marL="457200" lvl="0" indent="-228600" algn="ctr" rtl="0">
              <a:lnSpc>
                <a:spcPct val="90000"/>
              </a:lnSpc>
              <a:spcBef>
                <a:spcPts val="1000"/>
              </a:spcBef>
              <a:spcAft>
                <a:spcPts val="0"/>
              </a:spcAft>
              <a:buClr>
                <a:schemeClr val="accent2"/>
              </a:buClr>
              <a:buSzPts val="1400"/>
              <a:buNone/>
              <a:defRPr sz="1400" cap="none">
                <a:solidFill>
                  <a:schemeClr val="accent2"/>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23" name="Google Shape;1923;p18"/>
          <p:cNvSpPr txBox="1"/>
          <p:nvPr>
            <p:ph type="body" idx="6"/>
          </p:nvPr>
        </p:nvSpPr>
        <p:spPr>
          <a:xfrm>
            <a:off x="6259555" y="5414833"/>
            <a:ext cx="2118300" cy="332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1200"/>
              <a:buNone/>
              <a:defRPr sz="1200" cap="none">
                <a:solidFill>
                  <a:schemeClr val="dk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24" name="Google Shape;1924;p18"/>
          <p:cNvSpPr txBox="1"/>
          <p:nvPr>
            <p:ph type="body" idx="7"/>
          </p:nvPr>
        </p:nvSpPr>
        <p:spPr>
          <a:xfrm>
            <a:off x="8680094" y="5098599"/>
            <a:ext cx="2118300" cy="332100"/>
          </a:xfrm>
          <a:prstGeom prst="rect">
            <a:avLst/>
          </a:prstGeom>
          <a:noFill/>
          <a:ln>
            <a:noFill/>
          </a:ln>
        </p:spPr>
        <p:txBody>
          <a:bodyPr spcFirstLastPara="1" wrap="square" lIns="91425" tIns="45700" rIns="91425" bIns="45700" anchor="b" anchorCtr="0">
            <a:normAutofit/>
          </a:bodyPr>
          <a:lstStyle>
            <a:lvl1pPr marL="457200" lvl="0" indent="-228600" algn="ctr" rtl="0">
              <a:lnSpc>
                <a:spcPct val="90000"/>
              </a:lnSpc>
              <a:spcBef>
                <a:spcPts val="1000"/>
              </a:spcBef>
              <a:spcAft>
                <a:spcPts val="0"/>
              </a:spcAft>
              <a:buClr>
                <a:schemeClr val="accent2"/>
              </a:buClr>
              <a:buSzPts val="1400"/>
              <a:buNone/>
              <a:defRPr sz="1400" cap="none">
                <a:solidFill>
                  <a:schemeClr val="accent2"/>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25" name="Google Shape;1925;p18"/>
          <p:cNvSpPr txBox="1"/>
          <p:nvPr>
            <p:ph type="body" idx="8"/>
          </p:nvPr>
        </p:nvSpPr>
        <p:spPr>
          <a:xfrm>
            <a:off x="8680094" y="5414833"/>
            <a:ext cx="2118300" cy="332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1200"/>
              <a:buNone/>
              <a:defRPr sz="1200" cap="none">
                <a:solidFill>
                  <a:schemeClr val="dk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26" name="Google Shape;1926;p18"/>
          <p:cNvSpPr/>
          <p:nvPr>
            <p:ph type="pic" idx="9"/>
          </p:nvPr>
        </p:nvSpPr>
        <p:spPr>
          <a:xfrm>
            <a:off x="2002390" y="2327255"/>
            <a:ext cx="950700" cy="685200"/>
          </a:xfrm>
          <a:prstGeom prst="rect">
            <a:avLst/>
          </a:prstGeom>
          <a:noFill/>
          <a:ln>
            <a:noFill/>
          </a:ln>
        </p:spPr>
      </p:sp>
      <p:sp>
        <p:nvSpPr>
          <p:cNvPr id="1927" name="Google Shape;1927;p18"/>
          <p:cNvSpPr txBox="1"/>
          <p:nvPr>
            <p:ph type="body" idx="13"/>
          </p:nvPr>
        </p:nvSpPr>
        <p:spPr>
          <a:xfrm>
            <a:off x="1418477" y="3263610"/>
            <a:ext cx="2118300" cy="332100"/>
          </a:xfrm>
          <a:prstGeom prst="rect">
            <a:avLst/>
          </a:prstGeom>
          <a:noFill/>
          <a:ln>
            <a:noFill/>
          </a:ln>
        </p:spPr>
        <p:txBody>
          <a:bodyPr spcFirstLastPara="1" wrap="square" lIns="91425" tIns="45700" rIns="91425" bIns="45700" anchor="b" anchorCtr="0">
            <a:normAutofit/>
          </a:bodyPr>
          <a:lstStyle>
            <a:lvl1pPr marL="457200" lvl="0" indent="-228600" algn="ctr" rtl="0">
              <a:lnSpc>
                <a:spcPct val="90000"/>
              </a:lnSpc>
              <a:spcBef>
                <a:spcPts val="1000"/>
              </a:spcBef>
              <a:spcAft>
                <a:spcPts val="0"/>
              </a:spcAft>
              <a:buClr>
                <a:schemeClr val="accent2"/>
              </a:buClr>
              <a:buSzPts val="1400"/>
              <a:buNone/>
              <a:defRPr sz="1400" cap="none">
                <a:solidFill>
                  <a:schemeClr val="accent2"/>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28" name="Google Shape;1928;p18"/>
          <p:cNvSpPr txBox="1"/>
          <p:nvPr>
            <p:ph type="body" idx="14"/>
          </p:nvPr>
        </p:nvSpPr>
        <p:spPr>
          <a:xfrm>
            <a:off x="1418477" y="3579845"/>
            <a:ext cx="2118300" cy="3906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1200"/>
              <a:buNone/>
              <a:defRPr sz="1200" cap="none">
                <a:solidFill>
                  <a:schemeClr val="dk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29" name="Google Shape;1929;p18"/>
          <p:cNvSpPr txBox="1"/>
          <p:nvPr>
            <p:ph type="body" idx="15"/>
          </p:nvPr>
        </p:nvSpPr>
        <p:spPr>
          <a:xfrm>
            <a:off x="3839016" y="3263610"/>
            <a:ext cx="2118300" cy="332100"/>
          </a:xfrm>
          <a:prstGeom prst="rect">
            <a:avLst/>
          </a:prstGeom>
          <a:noFill/>
          <a:ln>
            <a:noFill/>
          </a:ln>
        </p:spPr>
        <p:txBody>
          <a:bodyPr spcFirstLastPara="1" wrap="square" lIns="91425" tIns="45700" rIns="91425" bIns="45700" anchor="b" anchorCtr="0">
            <a:normAutofit/>
          </a:bodyPr>
          <a:lstStyle>
            <a:lvl1pPr marL="457200" lvl="0" indent="-228600" algn="ctr" rtl="0">
              <a:lnSpc>
                <a:spcPct val="90000"/>
              </a:lnSpc>
              <a:spcBef>
                <a:spcPts val="1000"/>
              </a:spcBef>
              <a:spcAft>
                <a:spcPts val="0"/>
              </a:spcAft>
              <a:buClr>
                <a:schemeClr val="accent2"/>
              </a:buClr>
              <a:buSzPts val="1400"/>
              <a:buNone/>
              <a:defRPr sz="1400" cap="none">
                <a:solidFill>
                  <a:schemeClr val="accent2"/>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30" name="Google Shape;1930;p18"/>
          <p:cNvSpPr txBox="1"/>
          <p:nvPr>
            <p:ph type="body" idx="16"/>
          </p:nvPr>
        </p:nvSpPr>
        <p:spPr>
          <a:xfrm>
            <a:off x="3839016" y="3579845"/>
            <a:ext cx="2118300" cy="3906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1200"/>
              <a:buNone/>
              <a:defRPr sz="1200" cap="none">
                <a:solidFill>
                  <a:schemeClr val="dk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31" name="Google Shape;1931;p18"/>
          <p:cNvSpPr txBox="1"/>
          <p:nvPr>
            <p:ph type="body" idx="17"/>
          </p:nvPr>
        </p:nvSpPr>
        <p:spPr>
          <a:xfrm>
            <a:off x="6259555" y="3263610"/>
            <a:ext cx="2118300" cy="332100"/>
          </a:xfrm>
          <a:prstGeom prst="rect">
            <a:avLst/>
          </a:prstGeom>
          <a:noFill/>
          <a:ln>
            <a:noFill/>
          </a:ln>
        </p:spPr>
        <p:txBody>
          <a:bodyPr spcFirstLastPara="1" wrap="square" lIns="91425" tIns="45700" rIns="91425" bIns="45700" anchor="b" anchorCtr="0">
            <a:normAutofit/>
          </a:bodyPr>
          <a:lstStyle>
            <a:lvl1pPr marL="457200" lvl="0" indent="-228600" algn="ctr" rtl="0">
              <a:lnSpc>
                <a:spcPct val="90000"/>
              </a:lnSpc>
              <a:spcBef>
                <a:spcPts val="1000"/>
              </a:spcBef>
              <a:spcAft>
                <a:spcPts val="0"/>
              </a:spcAft>
              <a:buClr>
                <a:schemeClr val="accent2"/>
              </a:buClr>
              <a:buSzPts val="1400"/>
              <a:buNone/>
              <a:defRPr sz="1400" cap="none">
                <a:solidFill>
                  <a:schemeClr val="accent2"/>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32" name="Google Shape;1932;p18"/>
          <p:cNvSpPr txBox="1"/>
          <p:nvPr>
            <p:ph type="body" idx="18"/>
          </p:nvPr>
        </p:nvSpPr>
        <p:spPr>
          <a:xfrm>
            <a:off x="6259555" y="3579845"/>
            <a:ext cx="2118300" cy="3906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1200"/>
              <a:buNone/>
              <a:defRPr sz="1200" cap="none">
                <a:solidFill>
                  <a:schemeClr val="dk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33" name="Google Shape;1933;p18"/>
          <p:cNvSpPr txBox="1"/>
          <p:nvPr>
            <p:ph type="body" idx="19"/>
          </p:nvPr>
        </p:nvSpPr>
        <p:spPr>
          <a:xfrm>
            <a:off x="8680094" y="3263610"/>
            <a:ext cx="2118300" cy="332100"/>
          </a:xfrm>
          <a:prstGeom prst="rect">
            <a:avLst/>
          </a:prstGeom>
          <a:noFill/>
          <a:ln>
            <a:noFill/>
          </a:ln>
        </p:spPr>
        <p:txBody>
          <a:bodyPr spcFirstLastPara="1" wrap="square" lIns="91425" tIns="45700" rIns="91425" bIns="45700" anchor="b" anchorCtr="0">
            <a:normAutofit/>
          </a:bodyPr>
          <a:lstStyle>
            <a:lvl1pPr marL="457200" lvl="0" indent="-228600" algn="ctr" rtl="0">
              <a:lnSpc>
                <a:spcPct val="90000"/>
              </a:lnSpc>
              <a:spcBef>
                <a:spcPts val="1000"/>
              </a:spcBef>
              <a:spcAft>
                <a:spcPts val="0"/>
              </a:spcAft>
              <a:buClr>
                <a:schemeClr val="accent2"/>
              </a:buClr>
              <a:buSzPts val="1400"/>
              <a:buNone/>
              <a:defRPr sz="1400" cap="none">
                <a:solidFill>
                  <a:schemeClr val="accent2"/>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34" name="Google Shape;1934;p18"/>
          <p:cNvSpPr txBox="1"/>
          <p:nvPr>
            <p:ph type="body" idx="20"/>
          </p:nvPr>
        </p:nvSpPr>
        <p:spPr>
          <a:xfrm>
            <a:off x="8680094" y="3579845"/>
            <a:ext cx="2118300" cy="3906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1200"/>
              <a:buNone/>
              <a:defRPr sz="1200" cap="none">
                <a:solidFill>
                  <a:schemeClr val="dk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35" name="Google Shape;1935;p18"/>
          <p:cNvSpPr/>
          <p:nvPr/>
        </p:nvSpPr>
        <p:spPr>
          <a:xfrm>
            <a:off x="1947081" y="2272648"/>
            <a:ext cx="1061100" cy="794400"/>
          </a:xfrm>
          <a:prstGeom prst="rect">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36" name="Google Shape;1936;p18"/>
          <p:cNvSpPr/>
          <p:nvPr>
            <p:ph type="pic" idx="21"/>
          </p:nvPr>
        </p:nvSpPr>
        <p:spPr>
          <a:xfrm>
            <a:off x="2002390" y="4154796"/>
            <a:ext cx="950700" cy="685200"/>
          </a:xfrm>
          <a:prstGeom prst="rect">
            <a:avLst/>
          </a:prstGeom>
          <a:noFill/>
          <a:ln>
            <a:noFill/>
          </a:ln>
        </p:spPr>
      </p:sp>
      <p:sp>
        <p:nvSpPr>
          <p:cNvPr id="1937" name="Google Shape;1937;p18"/>
          <p:cNvSpPr/>
          <p:nvPr/>
        </p:nvSpPr>
        <p:spPr>
          <a:xfrm>
            <a:off x="1947081" y="4100189"/>
            <a:ext cx="1061100" cy="794400"/>
          </a:xfrm>
          <a:prstGeom prst="rect">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38" name="Google Shape;1938;p18"/>
          <p:cNvSpPr/>
          <p:nvPr>
            <p:ph type="pic" idx="22"/>
          </p:nvPr>
        </p:nvSpPr>
        <p:spPr>
          <a:xfrm>
            <a:off x="4422929" y="2319234"/>
            <a:ext cx="950700" cy="685200"/>
          </a:xfrm>
          <a:prstGeom prst="rect">
            <a:avLst/>
          </a:prstGeom>
          <a:noFill/>
          <a:ln>
            <a:noFill/>
          </a:ln>
        </p:spPr>
      </p:sp>
      <p:sp>
        <p:nvSpPr>
          <p:cNvPr id="1939" name="Google Shape;1939;p18"/>
          <p:cNvSpPr/>
          <p:nvPr/>
        </p:nvSpPr>
        <p:spPr>
          <a:xfrm>
            <a:off x="4367620" y="2264627"/>
            <a:ext cx="1061100" cy="794400"/>
          </a:xfrm>
          <a:prstGeom prst="rect">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40" name="Google Shape;1940;p18"/>
          <p:cNvSpPr/>
          <p:nvPr>
            <p:ph type="pic" idx="23"/>
          </p:nvPr>
        </p:nvSpPr>
        <p:spPr>
          <a:xfrm>
            <a:off x="4422929" y="4146775"/>
            <a:ext cx="950700" cy="685200"/>
          </a:xfrm>
          <a:prstGeom prst="rect">
            <a:avLst/>
          </a:prstGeom>
          <a:noFill/>
          <a:ln>
            <a:noFill/>
          </a:ln>
        </p:spPr>
      </p:sp>
      <p:sp>
        <p:nvSpPr>
          <p:cNvPr id="1941" name="Google Shape;1941;p18"/>
          <p:cNvSpPr/>
          <p:nvPr/>
        </p:nvSpPr>
        <p:spPr>
          <a:xfrm>
            <a:off x="4367620" y="4092168"/>
            <a:ext cx="1061100" cy="794400"/>
          </a:xfrm>
          <a:prstGeom prst="rect">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42" name="Google Shape;1942;p18"/>
          <p:cNvSpPr/>
          <p:nvPr>
            <p:ph type="pic" idx="24"/>
          </p:nvPr>
        </p:nvSpPr>
        <p:spPr>
          <a:xfrm>
            <a:off x="6843468" y="2323944"/>
            <a:ext cx="950700" cy="685200"/>
          </a:xfrm>
          <a:prstGeom prst="rect">
            <a:avLst/>
          </a:prstGeom>
          <a:noFill/>
          <a:ln>
            <a:noFill/>
          </a:ln>
        </p:spPr>
      </p:sp>
      <p:sp>
        <p:nvSpPr>
          <p:cNvPr id="1943" name="Google Shape;1943;p18"/>
          <p:cNvSpPr/>
          <p:nvPr/>
        </p:nvSpPr>
        <p:spPr>
          <a:xfrm>
            <a:off x="6788159" y="2269337"/>
            <a:ext cx="1061100" cy="794400"/>
          </a:xfrm>
          <a:prstGeom prst="rect">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44" name="Google Shape;1944;p18"/>
          <p:cNvSpPr/>
          <p:nvPr>
            <p:ph type="pic" idx="25"/>
          </p:nvPr>
        </p:nvSpPr>
        <p:spPr>
          <a:xfrm>
            <a:off x="6843468" y="4151485"/>
            <a:ext cx="950700" cy="685200"/>
          </a:xfrm>
          <a:prstGeom prst="rect">
            <a:avLst/>
          </a:prstGeom>
          <a:noFill/>
          <a:ln>
            <a:noFill/>
          </a:ln>
        </p:spPr>
      </p:sp>
      <p:sp>
        <p:nvSpPr>
          <p:cNvPr id="1945" name="Google Shape;1945;p18"/>
          <p:cNvSpPr/>
          <p:nvPr/>
        </p:nvSpPr>
        <p:spPr>
          <a:xfrm>
            <a:off x="6788159" y="4096878"/>
            <a:ext cx="1061100" cy="794400"/>
          </a:xfrm>
          <a:prstGeom prst="rect">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46" name="Google Shape;1946;p18"/>
          <p:cNvSpPr/>
          <p:nvPr>
            <p:ph type="pic" idx="26"/>
          </p:nvPr>
        </p:nvSpPr>
        <p:spPr>
          <a:xfrm>
            <a:off x="9264007" y="2315923"/>
            <a:ext cx="950700" cy="685200"/>
          </a:xfrm>
          <a:prstGeom prst="rect">
            <a:avLst/>
          </a:prstGeom>
          <a:noFill/>
          <a:ln>
            <a:noFill/>
          </a:ln>
        </p:spPr>
      </p:sp>
      <p:sp>
        <p:nvSpPr>
          <p:cNvPr id="1947" name="Google Shape;1947;p18"/>
          <p:cNvSpPr/>
          <p:nvPr/>
        </p:nvSpPr>
        <p:spPr>
          <a:xfrm>
            <a:off x="9208698" y="2261316"/>
            <a:ext cx="1061100" cy="794400"/>
          </a:xfrm>
          <a:prstGeom prst="rect">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48" name="Google Shape;1948;p18"/>
          <p:cNvSpPr/>
          <p:nvPr>
            <p:ph type="pic" idx="27"/>
          </p:nvPr>
        </p:nvSpPr>
        <p:spPr>
          <a:xfrm>
            <a:off x="9264007" y="4143464"/>
            <a:ext cx="950700" cy="685200"/>
          </a:xfrm>
          <a:prstGeom prst="rect">
            <a:avLst/>
          </a:prstGeom>
          <a:noFill/>
          <a:ln>
            <a:noFill/>
          </a:ln>
        </p:spPr>
      </p:sp>
      <p:sp>
        <p:nvSpPr>
          <p:cNvPr id="1949" name="Google Shape;1949;p18"/>
          <p:cNvSpPr/>
          <p:nvPr/>
        </p:nvSpPr>
        <p:spPr>
          <a:xfrm>
            <a:off x="9208698" y="4088857"/>
            <a:ext cx="1061100" cy="794400"/>
          </a:xfrm>
          <a:prstGeom prst="rect">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50" name="Google Shape;1950;p18"/>
          <p:cNvSpPr txBox="1"/>
          <p:nvPr>
            <p:ph type="title"/>
          </p:nvPr>
        </p:nvSpPr>
        <p:spPr>
          <a:xfrm>
            <a:off x="2452698" y="1187753"/>
            <a:ext cx="7286700" cy="634200"/>
          </a:xfrm>
          <a:prstGeom prst="rect">
            <a:avLst/>
          </a:prstGeom>
          <a:noFill/>
          <a:ln>
            <a:noFill/>
          </a:ln>
        </p:spPr>
        <p:txBody>
          <a:bodyPr spcFirstLastPara="1" wrap="square" lIns="91425" tIns="45700" rIns="91425" bIns="45700" anchor="t" anchorCtr="0">
            <a:normAutofit/>
          </a:bodyPr>
          <a:lstStyle>
            <a:lvl1pPr lvl="0" algn="ctr" rtl="0">
              <a:lnSpc>
                <a:spcPct val="125000"/>
              </a:lnSpc>
              <a:spcBef>
                <a:spcPts val="0"/>
              </a:spcBef>
              <a:spcAft>
                <a:spcPts val="0"/>
              </a:spcAft>
              <a:buSzPts val="2800"/>
              <a:buFont typeface="Arial" panose="020B0604020202020204"/>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951" name="Shape 1951"/>
        <p:cNvGrpSpPr/>
        <p:nvPr/>
      </p:nvGrpSpPr>
      <p:grpSpPr>
        <a:xfrm>
          <a:off x="0" y="0"/>
          <a:ext cx="0" cy="0"/>
          <a:chOff x="0" y="0"/>
          <a:chExt cx="0" cy="0"/>
        </a:xfrm>
      </p:grpSpPr>
      <p:sp>
        <p:nvSpPr>
          <p:cNvPr id="1952" name="Google Shape;1952;p19"/>
          <p:cNvSpPr/>
          <p:nvPr>
            <p:ph type="pic" idx="2"/>
          </p:nvPr>
        </p:nvSpPr>
        <p:spPr>
          <a:xfrm>
            <a:off x="0" y="0"/>
            <a:ext cx="12192000" cy="6858000"/>
          </a:xfrm>
          <a:prstGeom prst="rect">
            <a:avLst/>
          </a:prstGeom>
          <a:noFill/>
          <a:ln>
            <a:noFill/>
          </a:ln>
        </p:spPr>
      </p:sp>
      <p:sp>
        <p:nvSpPr>
          <p:cNvPr id="1953" name="Google Shape;1953;p19"/>
          <p:cNvSpPr txBox="1"/>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954" name="Google Shape;1954;p19"/>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955" name="Google Shape;1955;p19"/>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956" name="Google Shape;1956;p19"/>
          <p:cNvSpPr txBox="1"/>
          <p:nvPr>
            <p:ph type="title"/>
          </p:nvPr>
        </p:nvSpPr>
        <p:spPr>
          <a:xfrm>
            <a:off x="0" y="1353381"/>
            <a:ext cx="5622900" cy="4151100"/>
          </a:xfrm>
          <a:prstGeom prst="rect">
            <a:avLst/>
          </a:prstGeom>
          <a:solidFill>
            <a:schemeClr val="accent3">
              <a:alpha val="89800"/>
            </a:schemeClr>
          </a:solidFill>
          <a:ln>
            <a:noFill/>
          </a:ln>
        </p:spPr>
        <p:txBody>
          <a:bodyPr spcFirstLastPara="1" wrap="square" lIns="649200" tIns="749800" rIns="91425" bIns="45700" anchor="t" anchorCtr="0">
            <a:noAutofit/>
          </a:bodyPr>
          <a:lstStyle>
            <a:lvl1pPr lvl="0" algn="l" rtl="0">
              <a:lnSpc>
                <a:spcPct val="80000"/>
              </a:lnSpc>
              <a:spcBef>
                <a:spcPts val="0"/>
              </a:spcBef>
              <a:spcAft>
                <a:spcPts val="0"/>
              </a:spcAft>
              <a:buSzPts val="2800"/>
              <a:buFont typeface="Arial" panose="020B0604020202020204"/>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57" name="Google Shape;1957;p19"/>
          <p:cNvSpPr txBox="1"/>
          <p:nvPr>
            <p:ph type="body" idx="1"/>
          </p:nvPr>
        </p:nvSpPr>
        <p:spPr>
          <a:xfrm>
            <a:off x="577993" y="2689071"/>
            <a:ext cx="4567200" cy="2212500"/>
          </a:xfrm>
          <a:prstGeom prst="rect">
            <a:avLst/>
          </a:prstGeom>
          <a:noFill/>
          <a:ln>
            <a:noFill/>
          </a:ln>
        </p:spPr>
        <p:txBody>
          <a:bodyPr spcFirstLastPara="1" wrap="square" lIns="91425" tIns="45700" rIns="91425" bIns="45700" anchor="t" anchorCtr="0">
            <a:noAutofit/>
          </a:bodyPr>
          <a:lstStyle>
            <a:lvl1pPr marL="457200" lvl="0" indent="-228600" algn="l" rtl="0">
              <a:lnSpc>
                <a:spcPct val="125000"/>
              </a:lnSpc>
              <a:spcBef>
                <a:spcPts val="1000"/>
              </a:spcBef>
              <a:spcAft>
                <a:spcPts val="0"/>
              </a:spcAft>
              <a:buClr>
                <a:schemeClr val="lt1"/>
              </a:buClr>
              <a:buSzPts val="1400"/>
              <a:buNone/>
              <a:defRPr sz="1400">
                <a:solidFill>
                  <a:schemeClr val="lt1"/>
                </a:solidFil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chemeClr val="dk1"/>
        </a:solidFill>
        <a:effectLst/>
      </p:bgPr>
    </p:bg>
    <p:spTree>
      <p:nvGrpSpPr>
        <p:cNvPr id="1958" name="Shape 1958"/>
        <p:cNvGrpSpPr/>
        <p:nvPr/>
      </p:nvGrpSpPr>
      <p:grpSpPr>
        <a:xfrm>
          <a:off x="0" y="0"/>
          <a:ext cx="0" cy="0"/>
          <a:chOff x="0" y="0"/>
          <a:chExt cx="0" cy="0"/>
        </a:xfrm>
      </p:grpSpPr>
      <p:sp>
        <p:nvSpPr>
          <p:cNvPr id="1959" name="Google Shape;1959;p20"/>
          <p:cNvSpPr/>
          <p:nvPr>
            <p:ph type="pic" idx="2"/>
          </p:nvPr>
        </p:nvSpPr>
        <p:spPr>
          <a:xfrm flipH="1">
            <a:off x="0" y="0"/>
            <a:ext cx="8153400" cy="6858000"/>
          </a:xfrm>
          <a:prstGeom prst="rect">
            <a:avLst/>
          </a:prstGeom>
          <a:noFill/>
          <a:ln>
            <a:noFill/>
          </a:ln>
        </p:spPr>
      </p:sp>
      <p:sp>
        <p:nvSpPr>
          <p:cNvPr id="1960" name="Google Shape;1960;p20"/>
          <p:cNvSpPr txBox="1"/>
          <p:nvPr>
            <p:ph type="body" idx="1"/>
          </p:nvPr>
        </p:nvSpPr>
        <p:spPr>
          <a:xfrm>
            <a:off x="7465112" y="2326705"/>
            <a:ext cx="4114500" cy="2212500"/>
          </a:xfrm>
          <a:prstGeom prst="rect">
            <a:avLst/>
          </a:prstGeom>
          <a:noFill/>
          <a:ln>
            <a:noFill/>
          </a:ln>
        </p:spPr>
        <p:txBody>
          <a:bodyPr spcFirstLastPara="1" wrap="square" lIns="91425" tIns="45700" rIns="91425" bIns="45700" anchor="t" anchorCtr="0">
            <a:noAutofit/>
          </a:bodyPr>
          <a:lstStyle>
            <a:lvl1pPr marL="457200" lvl="0" indent="-228600" algn="l" rtl="0">
              <a:lnSpc>
                <a:spcPct val="125000"/>
              </a:lnSpc>
              <a:spcBef>
                <a:spcPts val="1000"/>
              </a:spcBef>
              <a:spcAft>
                <a:spcPts val="0"/>
              </a:spcAft>
              <a:buClr>
                <a:schemeClr val="lt1"/>
              </a:buClr>
              <a:buSzPts val="1400"/>
              <a:buNone/>
              <a:defRPr sz="1400">
                <a:solidFill>
                  <a:schemeClr val="lt1"/>
                </a:solidFil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61" name="Google Shape;1961;p20"/>
          <p:cNvSpPr txBox="1"/>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962" name="Google Shape;1962;p20"/>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963" name="Google Shape;1963;p20"/>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964" name="Google Shape;1964;p20"/>
          <p:cNvSpPr txBox="1"/>
          <p:nvPr>
            <p:ph type="title"/>
          </p:nvPr>
        </p:nvSpPr>
        <p:spPr>
          <a:xfrm>
            <a:off x="7452360" y="1728566"/>
            <a:ext cx="4127400" cy="724800"/>
          </a:xfrm>
          <a:prstGeom prst="rect">
            <a:avLst/>
          </a:prstGeom>
          <a:noFill/>
          <a:ln>
            <a:noFill/>
          </a:ln>
        </p:spPr>
        <p:txBody>
          <a:bodyPr spcFirstLastPara="1" wrap="square" lIns="91425" tIns="45700" rIns="91425" bIns="45700" anchor="t" anchorCtr="0">
            <a:noAutofit/>
          </a:bodyPr>
          <a:lstStyle>
            <a:lvl1pPr lvl="0" algn="l" rtl="0">
              <a:lnSpc>
                <a:spcPct val="80000"/>
              </a:lnSpc>
              <a:spcBef>
                <a:spcPts val="0"/>
              </a:spcBef>
              <a:spcAft>
                <a:spcPts val="0"/>
              </a:spcAft>
              <a:buSzPts val="2800"/>
              <a:buFont typeface="Arial" panose="020B0604020202020204"/>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bout Us">
  <p:cSld name="About Us">
    <p:spTree>
      <p:nvGrpSpPr>
        <p:cNvPr id="1691" name="Shape 1691"/>
        <p:cNvGrpSpPr/>
        <p:nvPr/>
      </p:nvGrpSpPr>
      <p:grpSpPr>
        <a:xfrm>
          <a:off x="0" y="0"/>
          <a:ext cx="0" cy="0"/>
          <a:chOff x="0" y="0"/>
          <a:chExt cx="0" cy="0"/>
        </a:xfrm>
      </p:grpSpPr>
      <p:pic>
        <p:nvPicPr>
          <p:cNvPr id="1692" name="Google Shape;1692;p3"/>
          <p:cNvPicPr preferRelativeResize="0"/>
          <p:nvPr/>
        </p:nvPicPr>
        <p:blipFill rotWithShape="1">
          <a:blip r:embed="rId2"/>
          <a:srcRect/>
          <a:stretch>
            <a:fillRect/>
          </a:stretch>
        </p:blipFill>
        <p:spPr>
          <a:xfrm>
            <a:off x="1690" y="0"/>
            <a:ext cx="12188621" cy="6858001"/>
          </a:xfrm>
          <a:prstGeom prst="rect">
            <a:avLst/>
          </a:prstGeom>
          <a:noFill/>
          <a:ln>
            <a:noFill/>
          </a:ln>
        </p:spPr>
      </p:pic>
      <p:sp>
        <p:nvSpPr>
          <p:cNvPr id="1693" name="Google Shape;1693;p3"/>
          <p:cNvSpPr/>
          <p:nvPr>
            <p:ph type="pic" idx="2"/>
          </p:nvPr>
        </p:nvSpPr>
        <p:spPr>
          <a:xfrm flipH="1">
            <a:off x="5012568" y="0"/>
            <a:ext cx="7196100" cy="6867300"/>
          </a:xfrm>
          <a:prstGeom prst="rect">
            <a:avLst/>
          </a:prstGeom>
          <a:noFill/>
          <a:ln>
            <a:noFill/>
          </a:ln>
        </p:spPr>
      </p:sp>
      <p:sp>
        <p:nvSpPr>
          <p:cNvPr id="1694" name="Google Shape;1694;p3"/>
          <p:cNvSpPr txBox="1"/>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695" name="Google Shape;1695;p3"/>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696" name="Google Shape;1696;p3"/>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697" name="Google Shape;1697;p3"/>
          <p:cNvSpPr txBox="1"/>
          <p:nvPr>
            <p:ph type="title"/>
          </p:nvPr>
        </p:nvSpPr>
        <p:spPr>
          <a:xfrm>
            <a:off x="-2" y="1672143"/>
            <a:ext cx="6019800" cy="3513600"/>
          </a:xfrm>
          <a:prstGeom prst="rect">
            <a:avLst/>
          </a:prstGeom>
          <a:solidFill>
            <a:schemeClr val="accent6">
              <a:alpha val="80000"/>
            </a:schemeClr>
          </a:solidFill>
          <a:ln>
            <a:noFill/>
          </a:ln>
        </p:spPr>
        <p:txBody>
          <a:bodyPr spcFirstLastPara="1" wrap="square" lIns="676650" tIns="795525" rIns="91425" bIns="45700" anchor="t" anchorCtr="0">
            <a:normAutofit/>
          </a:bodyPr>
          <a:lstStyle>
            <a:lvl1pPr lvl="0" algn="l" rtl="0">
              <a:lnSpc>
                <a:spcPct val="80000"/>
              </a:lnSpc>
              <a:spcBef>
                <a:spcPts val="0"/>
              </a:spcBef>
              <a:spcAft>
                <a:spcPts val="0"/>
              </a:spcAft>
              <a:buSzPts val="2800"/>
              <a:buFont typeface="Arial" panose="020B0604020202020204"/>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98" name="Google Shape;1698;p3"/>
          <p:cNvSpPr txBox="1"/>
          <p:nvPr>
            <p:ph type="body" idx="1"/>
          </p:nvPr>
        </p:nvSpPr>
        <p:spPr>
          <a:xfrm>
            <a:off x="594575" y="3007594"/>
            <a:ext cx="4850400" cy="1731000"/>
          </a:xfrm>
          <a:prstGeom prst="rect">
            <a:avLst/>
          </a:prstGeom>
          <a:noFill/>
          <a:ln>
            <a:noFill/>
          </a:ln>
        </p:spPr>
        <p:txBody>
          <a:bodyPr spcFirstLastPara="1" wrap="square" lIns="91425" tIns="45700" rIns="91425" bIns="45700" anchor="t" anchorCtr="0">
            <a:noAutofit/>
          </a:bodyPr>
          <a:lstStyle>
            <a:lvl1pPr marL="457200" lvl="0" indent="-228600" algn="l" rtl="0">
              <a:lnSpc>
                <a:spcPct val="125000"/>
              </a:lnSpc>
              <a:spcBef>
                <a:spcPts val="1000"/>
              </a:spcBef>
              <a:spcAft>
                <a:spcPts val="0"/>
              </a:spcAft>
              <a:buClr>
                <a:schemeClr val="accent2"/>
              </a:buClr>
              <a:buSzPts val="1400"/>
              <a:buNone/>
              <a:defRPr sz="1400">
                <a:solidFill>
                  <a:schemeClr val="accent2"/>
                </a:solidFil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raction">
  <p:cSld name="Traction">
    <p:spTree>
      <p:nvGrpSpPr>
        <p:cNvPr id="1965" name="Shape 1965"/>
        <p:cNvGrpSpPr/>
        <p:nvPr/>
      </p:nvGrpSpPr>
      <p:grpSpPr>
        <a:xfrm>
          <a:off x="0" y="0"/>
          <a:ext cx="0" cy="0"/>
          <a:chOff x="0" y="0"/>
          <a:chExt cx="0" cy="0"/>
        </a:xfrm>
      </p:grpSpPr>
      <p:pic>
        <p:nvPicPr>
          <p:cNvPr id="1966" name="Google Shape;1966;p21"/>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1967" name="Google Shape;1967;p21"/>
          <p:cNvSpPr txBox="1"/>
          <p:nvPr>
            <p:ph type="body" idx="1"/>
          </p:nvPr>
        </p:nvSpPr>
        <p:spPr>
          <a:xfrm>
            <a:off x="6266428" y="2782888"/>
            <a:ext cx="4992600" cy="3436800"/>
          </a:xfrm>
          <a:prstGeom prst="rect">
            <a:avLst/>
          </a:prstGeom>
          <a:noFill/>
          <a:ln>
            <a:noFill/>
          </a:ln>
        </p:spPr>
        <p:txBody>
          <a:bodyPr spcFirstLastPara="1" wrap="square" lIns="91425" tIns="45700" rIns="91425" bIns="45700" anchor="t" anchorCtr="0">
            <a:normAutofit/>
          </a:bodyPr>
          <a:lstStyle>
            <a:lvl1pPr marL="457200" lvl="0" indent="-406400" algn="l" rtl="0">
              <a:lnSpc>
                <a:spcPct val="90000"/>
              </a:lnSpc>
              <a:spcBef>
                <a:spcPts val="1000"/>
              </a:spcBef>
              <a:spcAft>
                <a:spcPts val="0"/>
              </a:spcAft>
              <a:buClr>
                <a:schemeClr val="lt1"/>
              </a:buClr>
              <a:buSzPts val="2800"/>
              <a:buChar char="•"/>
              <a:defRPr>
                <a:solidFill>
                  <a:schemeClr val="lt1"/>
                </a:solidFill>
              </a:defRPr>
            </a:lvl1pPr>
            <a:lvl2pPr marL="914400" lvl="1" indent="-381000" algn="l" rtl="0">
              <a:lnSpc>
                <a:spcPct val="90000"/>
              </a:lnSpc>
              <a:spcBef>
                <a:spcPts val="500"/>
              </a:spcBef>
              <a:spcAft>
                <a:spcPts val="0"/>
              </a:spcAft>
              <a:buClr>
                <a:schemeClr val="lt1"/>
              </a:buClr>
              <a:buSzPts val="2400"/>
              <a:buChar char="•"/>
              <a:defRPr>
                <a:solidFill>
                  <a:schemeClr val="lt1"/>
                </a:solidFill>
              </a:defRPr>
            </a:lvl2pPr>
            <a:lvl3pPr marL="1371600" lvl="2" indent="-355600" algn="l" rtl="0">
              <a:lnSpc>
                <a:spcPct val="90000"/>
              </a:lnSpc>
              <a:spcBef>
                <a:spcPts val="500"/>
              </a:spcBef>
              <a:spcAft>
                <a:spcPts val="0"/>
              </a:spcAft>
              <a:buClr>
                <a:schemeClr val="lt1"/>
              </a:buClr>
              <a:buSzPts val="2000"/>
              <a:buChar char="•"/>
              <a:defRPr>
                <a:solidFill>
                  <a:schemeClr val="lt1"/>
                </a:solidFill>
              </a:defRPr>
            </a:lvl3pPr>
            <a:lvl4pPr marL="1828800" lvl="3" indent="-342900" algn="l" rtl="0">
              <a:lnSpc>
                <a:spcPct val="90000"/>
              </a:lnSpc>
              <a:spcBef>
                <a:spcPts val="500"/>
              </a:spcBef>
              <a:spcAft>
                <a:spcPts val="0"/>
              </a:spcAft>
              <a:buClr>
                <a:schemeClr val="lt1"/>
              </a:buClr>
              <a:buSzPts val="1800"/>
              <a:buChar char="•"/>
              <a:defRPr>
                <a:solidFill>
                  <a:schemeClr val="lt1"/>
                </a:solidFill>
              </a:defRPr>
            </a:lvl4pPr>
            <a:lvl5pPr marL="2286000" lvl="4" indent="-342900" algn="l" rtl="0">
              <a:lnSpc>
                <a:spcPct val="90000"/>
              </a:lnSpc>
              <a:spcBef>
                <a:spcPts val="500"/>
              </a:spcBef>
              <a:spcAft>
                <a:spcPts val="0"/>
              </a:spcAft>
              <a:buClr>
                <a:schemeClr val="lt1"/>
              </a:buClr>
              <a:buSzPts val="18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68" name="Google Shape;1968;p21"/>
          <p:cNvSpPr txBox="1"/>
          <p:nvPr>
            <p:ph type="body" idx="2"/>
          </p:nvPr>
        </p:nvSpPr>
        <p:spPr>
          <a:xfrm>
            <a:off x="2452699" y="1592681"/>
            <a:ext cx="7306200" cy="3933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1"/>
              </a:buClr>
              <a:buSzPts val="1800"/>
              <a:buNone/>
              <a:defRPr sz="18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69" name="Google Shape;1969;p21"/>
          <p:cNvSpPr txBox="1"/>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970" name="Google Shape;1970;p21"/>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971" name="Google Shape;1971;p21"/>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972" name="Google Shape;1972;p21"/>
          <p:cNvSpPr txBox="1"/>
          <p:nvPr>
            <p:ph type="body" idx="3"/>
          </p:nvPr>
        </p:nvSpPr>
        <p:spPr>
          <a:xfrm>
            <a:off x="905410" y="2333977"/>
            <a:ext cx="5007000" cy="4488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accent6"/>
              </a:buClr>
              <a:buSzPts val="1600"/>
              <a:buNone/>
              <a:defRPr sz="1600" cap="none">
                <a:solidFill>
                  <a:schemeClr val="accent6"/>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73" name="Google Shape;1973;p21"/>
          <p:cNvSpPr txBox="1"/>
          <p:nvPr>
            <p:ph type="body" idx="4"/>
          </p:nvPr>
        </p:nvSpPr>
        <p:spPr>
          <a:xfrm>
            <a:off x="6279569" y="2339781"/>
            <a:ext cx="4993200" cy="4488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accent6"/>
              </a:buClr>
              <a:buSzPts val="1600"/>
              <a:buNone/>
              <a:defRPr sz="1600" cap="none">
                <a:solidFill>
                  <a:schemeClr val="accent6"/>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74" name="Google Shape;1974;p21"/>
          <p:cNvSpPr txBox="1"/>
          <p:nvPr>
            <p:ph type="title"/>
          </p:nvPr>
        </p:nvSpPr>
        <p:spPr>
          <a:xfrm>
            <a:off x="2451534" y="989042"/>
            <a:ext cx="7287900" cy="630900"/>
          </a:xfrm>
          <a:prstGeom prst="rect">
            <a:avLst/>
          </a:prstGeom>
          <a:noFill/>
          <a:ln>
            <a:noFill/>
          </a:ln>
        </p:spPr>
        <p:txBody>
          <a:bodyPr spcFirstLastPara="1" wrap="square" lIns="91425" tIns="45700" rIns="91425" bIns="45700" anchor="t" anchorCtr="0">
            <a:noAutofit/>
          </a:bodyPr>
          <a:lstStyle>
            <a:lvl1pPr lvl="0" algn="ctr" rtl="0">
              <a:lnSpc>
                <a:spcPct val="125000"/>
              </a:lnSpc>
              <a:spcBef>
                <a:spcPts val="0"/>
              </a:spcBef>
              <a:spcAft>
                <a:spcPts val="0"/>
              </a:spcAft>
              <a:buSzPts val="2800"/>
              <a:buFont typeface="Arial" panose="020B0604020202020204"/>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75" name="Google Shape;1975;p21"/>
          <p:cNvSpPr txBox="1"/>
          <p:nvPr>
            <p:ph type="body" idx="5"/>
          </p:nvPr>
        </p:nvSpPr>
        <p:spPr>
          <a:xfrm>
            <a:off x="919283" y="2782888"/>
            <a:ext cx="4992600" cy="3436800"/>
          </a:xfrm>
          <a:prstGeom prst="rect">
            <a:avLst/>
          </a:prstGeom>
          <a:noFill/>
          <a:ln>
            <a:noFill/>
          </a:ln>
        </p:spPr>
        <p:txBody>
          <a:bodyPr spcFirstLastPara="1" wrap="square" lIns="91425" tIns="45700" rIns="91425" bIns="45700" anchor="t" anchorCtr="0">
            <a:normAutofit/>
          </a:bodyPr>
          <a:lstStyle>
            <a:lvl1pPr marL="457200" lvl="0" indent="-406400" algn="l" rtl="0">
              <a:lnSpc>
                <a:spcPct val="90000"/>
              </a:lnSpc>
              <a:spcBef>
                <a:spcPts val="1000"/>
              </a:spcBef>
              <a:spcAft>
                <a:spcPts val="0"/>
              </a:spcAft>
              <a:buClr>
                <a:schemeClr val="lt1"/>
              </a:buClr>
              <a:buSzPts val="2800"/>
              <a:buChar char="•"/>
              <a:defRPr>
                <a:solidFill>
                  <a:schemeClr val="lt1"/>
                </a:solidFill>
              </a:defRPr>
            </a:lvl1pPr>
            <a:lvl2pPr marL="914400" lvl="1" indent="-381000" algn="l" rtl="0">
              <a:lnSpc>
                <a:spcPct val="90000"/>
              </a:lnSpc>
              <a:spcBef>
                <a:spcPts val="500"/>
              </a:spcBef>
              <a:spcAft>
                <a:spcPts val="0"/>
              </a:spcAft>
              <a:buClr>
                <a:schemeClr val="lt1"/>
              </a:buClr>
              <a:buSzPts val="2400"/>
              <a:buChar char="•"/>
              <a:defRPr>
                <a:solidFill>
                  <a:schemeClr val="lt1"/>
                </a:solidFill>
              </a:defRPr>
            </a:lvl2pPr>
            <a:lvl3pPr marL="1371600" lvl="2" indent="-355600" algn="l" rtl="0">
              <a:lnSpc>
                <a:spcPct val="90000"/>
              </a:lnSpc>
              <a:spcBef>
                <a:spcPts val="500"/>
              </a:spcBef>
              <a:spcAft>
                <a:spcPts val="0"/>
              </a:spcAft>
              <a:buClr>
                <a:schemeClr val="lt1"/>
              </a:buClr>
              <a:buSzPts val="2000"/>
              <a:buChar char="•"/>
              <a:defRPr>
                <a:solidFill>
                  <a:schemeClr val="lt1"/>
                </a:solidFill>
              </a:defRPr>
            </a:lvl3pPr>
            <a:lvl4pPr marL="1828800" lvl="3" indent="-342900" algn="l" rtl="0">
              <a:lnSpc>
                <a:spcPct val="90000"/>
              </a:lnSpc>
              <a:spcBef>
                <a:spcPts val="500"/>
              </a:spcBef>
              <a:spcAft>
                <a:spcPts val="0"/>
              </a:spcAft>
              <a:buClr>
                <a:schemeClr val="lt1"/>
              </a:buClr>
              <a:buSzPts val="1800"/>
              <a:buChar char="•"/>
              <a:defRPr>
                <a:solidFill>
                  <a:schemeClr val="lt1"/>
                </a:solidFill>
              </a:defRPr>
            </a:lvl4pPr>
            <a:lvl5pPr marL="2286000" lvl="4" indent="-342900" algn="l" rtl="0">
              <a:lnSpc>
                <a:spcPct val="90000"/>
              </a:lnSpc>
              <a:spcBef>
                <a:spcPts val="500"/>
              </a:spcBef>
              <a:spcAft>
                <a:spcPts val="0"/>
              </a:spcAft>
              <a:buClr>
                <a:schemeClr val="lt1"/>
              </a:buClr>
              <a:buSzPts val="18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unding">
  <p:cSld name="Funding">
    <p:spTree>
      <p:nvGrpSpPr>
        <p:cNvPr id="1976" name="Shape 1976"/>
        <p:cNvGrpSpPr/>
        <p:nvPr/>
      </p:nvGrpSpPr>
      <p:grpSpPr>
        <a:xfrm>
          <a:off x="0" y="0"/>
          <a:ext cx="0" cy="0"/>
          <a:chOff x="0" y="0"/>
          <a:chExt cx="0" cy="0"/>
        </a:xfrm>
      </p:grpSpPr>
      <p:pic>
        <p:nvPicPr>
          <p:cNvPr id="1977" name="Google Shape;1977;p22"/>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1978" name="Google Shape;1978;p22"/>
          <p:cNvSpPr txBox="1"/>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979" name="Google Shape;1979;p22"/>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980" name="Google Shape;1980;p22"/>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981" name="Google Shape;1981;p22"/>
          <p:cNvSpPr/>
          <p:nvPr/>
        </p:nvSpPr>
        <p:spPr>
          <a:xfrm>
            <a:off x="0" y="0"/>
            <a:ext cx="12192000" cy="6858000"/>
          </a:xfrm>
          <a:prstGeom prst="rect">
            <a:avLst/>
          </a:prstGeom>
          <a:solidFill>
            <a:srgbClr val="050D34">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82" name="Google Shape;1982;p22"/>
          <p:cNvSpPr txBox="1"/>
          <p:nvPr>
            <p:ph type="body" idx="1"/>
          </p:nvPr>
        </p:nvSpPr>
        <p:spPr>
          <a:xfrm>
            <a:off x="900511" y="4114240"/>
            <a:ext cx="2382300" cy="613800"/>
          </a:xfrm>
          <a:prstGeom prst="rect">
            <a:avLst/>
          </a:prstGeom>
          <a:noFill/>
          <a:ln>
            <a:noFill/>
          </a:ln>
        </p:spPr>
        <p:txBody>
          <a:bodyPr spcFirstLastPara="1" wrap="square" lIns="91425" tIns="45700" rIns="91425" bIns="45700" anchor="b" anchorCtr="0">
            <a:normAutofit/>
          </a:bodyPr>
          <a:lstStyle>
            <a:lvl1pPr marL="457200" lvl="0" indent="-228600" algn="ctr" rtl="0">
              <a:lnSpc>
                <a:spcPct val="100000"/>
              </a:lnSpc>
              <a:spcBef>
                <a:spcPts val="0"/>
              </a:spcBef>
              <a:spcAft>
                <a:spcPts val="0"/>
              </a:spcAft>
              <a:buClr>
                <a:schemeClr val="accent4"/>
              </a:buClr>
              <a:buSzPts val="1600"/>
              <a:buNone/>
              <a:defRPr sz="1600" cap="none">
                <a:solidFill>
                  <a:schemeClr val="accent4"/>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83" name="Google Shape;1983;p22"/>
          <p:cNvSpPr txBox="1"/>
          <p:nvPr>
            <p:ph type="body" idx="2"/>
          </p:nvPr>
        </p:nvSpPr>
        <p:spPr>
          <a:xfrm>
            <a:off x="900511" y="4733168"/>
            <a:ext cx="2382300" cy="8580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25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84" name="Google Shape;1984;p22"/>
          <p:cNvSpPr txBox="1"/>
          <p:nvPr>
            <p:ph type="body" idx="3"/>
          </p:nvPr>
        </p:nvSpPr>
        <p:spPr>
          <a:xfrm>
            <a:off x="3584039" y="4114240"/>
            <a:ext cx="2382300" cy="613800"/>
          </a:xfrm>
          <a:prstGeom prst="rect">
            <a:avLst/>
          </a:prstGeom>
          <a:noFill/>
          <a:ln>
            <a:noFill/>
          </a:ln>
        </p:spPr>
        <p:txBody>
          <a:bodyPr spcFirstLastPara="1" wrap="square" lIns="91425" tIns="45700" rIns="91425" bIns="45700" anchor="b" anchorCtr="0">
            <a:normAutofit/>
          </a:bodyPr>
          <a:lstStyle>
            <a:lvl1pPr marL="457200" lvl="0" indent="-228600" algn="ctr" rtl="0">
              <a:lnSpc>
                <a:spcPct val="100000"/>
              </a:lnSpc>
              <a:spcBef>
                <a:spcPts val="0"/>
              </a:spcBef>
              <a:spcAft>
                <a:spcPts val="0"/>
              </a:spcAft>
              <a:buClr>
                <a:srgbClr val="F87D80"/>
              </a:buClr>
              <a:buSzPts val="1600"/>
              <a:buNone/>
              <a:defRPr sz="1600" cap="none">
                <a:solidFill>
                  <a:srgbClr val="F87D80"/>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85" name="Google Shape;1985;p22"/>
          <p:cNvSpPr txBox="1"/>
          <p:nvPr>
            <p:ph type="body" idx="4"/>
          </p:nvPr>
        </p:nvSpPr>
        <p:spPr>
          <a:xfrm>
            <a:off x="3584039" y="4733168"/>
            <a:ext cx="2382300" cy="8580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25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86" name="Google Shape;1986;p22"/>
          <p:cNvSpPr txBox="1"/>
          <p:nvPr>
            <p:ph type="body" idx="5"/>
          </p:nvPr>
        </p:nvSpPr>
        <p:spPr>
          <a:xfrm>
            <a:off x="6267567" y="4114240"/>
            <a:ext cx="2382300" cy="613800"/>
          </a:xfrm>
          <a:prstGeom prst="rect">
            <a:avLst/>
          </a:prstGeom>
          <a:noFill/>
          <a:ln>
            <a:noFill/>
          </a:ln>
        </p:spPr>
        <p:txBody>
          <a:bodyPr spcFirstLastPara="1" wrap="square" lIns="91425" tIns="45700" rIns="91425" bIns="45700" anchor="b" anchorCtr="0">
            <a:normAutofit/>
          </a:bodyPr>
          <a:lstStyle>
            <a:lvl1pPr marL="457200" lvl="0" indent="-228600" algn="ctr" rtl="0">
              <a:lnSpc>
                <a:spcPct val="100000"/>
              </a:lnSpc>
              <a:spcBef>
                <a:spcPts val="0"/>
              </a:spcBef>
              <a:spcAft>
                <a:spcPts val="0"/>
              </a:spcAft>
              <a:buClr>
                <a:schemeClr val="accent5"/>
              </a:buClr>
              <a:buSzPts val="1600"/>
              <a:buNone/>
              <a:defRPr sz="1600" cap="none">
                <a:solidFill>
                  <a:schemeClr val="accent5"/>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87" name="Google Shape;1987;p22"/>
          <p:cNvSpPr txBox="1"/>
          <p:nvPr>
            <p:ph type="body" idx="6"/>
          </p:nvPr>
        </p:nvSpPr>
        <p:spPr>
          <a:xfrm>
            <a:off x="6267567" y="4733168"/>
            <a:ext cx="2382300" cy="8580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25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88" name="Google Shape;1988;p22"/>
          <p:cNvSpPr txBox="1"/>
          <p:nvPr>
            <p:ph type="body" idx="7"/>
          </p:nvPr>
        </p:nvSpPr>
        <p:spPr>
          <a:xfrm>
            <a:off x="8951094" y="4114240"/>
            <a:ext cx="2382300" cy="613800"/>
          </a:xfrm>
          <a:prstGeom prst="rect">
            <a:avLst/>
          </a:prstGeom>
          <a:noFill/>
          <a:ln>
            <a:noFill/>
          </a:ln>
        </p:spPr>
        <p:txBody>
          <a:bodyPr spcFirstLastPara="1" wrap="square" lIns="91425" tIns="45700" rIns="91425" bIns="45700" anchor="b" anchorCtr="0">
            <a:normAutofit/>
          </a:bodyPr>
          <a:lstStyle>
            <a:lvl1pPr marL="457200" lvl="0" indent="-228600" algn="ctr" rtl="0">
              <a:lnSpc>
                <a:spcPct val="100000"/>
              </a:lnSpc>
              <a:spcBef>
                <a:spcPts val="0"/>
              </a:spcBef>
              <a:spcAft>
                <a:spcPts val="0"/>
              </a:spcAft>
              <a:buClr>
                <a:srgbClr val="B6C1F8"/>
              </a:buClr>
              <a:buSzPts val="1600"/>
              <a:buNone/>
              <a:defRPr sz="1600" cap="none">
                <a:solidFill>
                  <a:srgbClr val="B6C1F8"/>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89" name="Google Shape;1989;p22"/>
          <p:cNvSpPr txBox="1"/>
          <p:nvPr>
            <p:ph type="body" idx="8"/>
          </p:nvPr>
        </p:nvSpPr>
        <p:spPr>
          <a:xfrm>
            <a:off x="8951094" y="4733168"/>
            <a:ext cx="2382300" cy="8580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25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90" name="Google Shape;1990;p22"/>
          <p:cNvSpPr txBox="1"/>
          <p:nvPr>
            <p:ph type="body" idx="9"/>
          </p:nvPr>
        </p:nvSpPr>
        <p:spPr>
          <a:xfrm>
            <a:off x="1285758" y="2399173"/>
            <a:ext cx="1611900" cy="11517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80000"/>
              </a:lnSpc>
              <a:spcBef>
                <a:spcPts val="1000"/>
              </a:spcBef>
              <a:spcAft>
                <a:spcPts val="0"/>
              </a:spcAft>
              <a:buClr>
                <a:schemeClr val="accent4"/>
              </a:buClr>
              <a:buSzPts val="2800"/>
              <a:buNone/>
              <a:defRPr sz="2800" cap="none">
                <a:solidFill>
                  <a:schemeClr val="accent4"/>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91" name="Google Shape;1991;p22"/>
          <p:cNvSpPr txBox="1"/>
          <p:nvPr>
            <p:ph type="body" idx="13"/>
          </p:nvPr>
        </p:nvSpPr>
        <p:spPr>
          <a:xfrm>
            <a:off x="6652814" y="2399173"/>
            <a:ext cx="1611900" cy="11517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80000"/>
              </a:lnSpc>
              <a:spcBef>
                <a:spcPts val="1000"/>
              </a:spcBef>
              <a:spcAft>
                <a:spcPts val="0"/>
              </a:spcAft>
              <a:buClr>
                <a:schemeClr val="accent5"/>
              </a:buClr>
              <a:buSzPts val="2800"/>
              <a:buNone/>
              <a:defRPr sz="2800" cap="none">
                <a:solidFill>
                  <a:schemeClr val="accent5"/>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92" name="Google Shape;1992;p22"/>
          <p:cNvSpPr txBox="1"/>
          <p:nvPr>
            <p:ph type="body" idx="14"/>
          </p:nvPr>
        </p:nvSpPr>
        <p:spPr>
          <a:xfrm>
            <a:off x="9336341" y="2399173"/>
            <a:ext cx="1611900" cy="11517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80000"/>
              </a:lnSpc>
              <a:spcBef>
                <a:spcPts val="1000"/>
              </a:spcBef>
              <a:spcAft>
                <a:spcPts val="0"/>
              </a:spcAft>
              <a:buClr>
                <a:srgbClr val="B6C1F8"/>
              </a:buClr>
              <a:buSzPts val="2800"/>
              <a:buNone/>
              <a:defRPr sz="2800" cap="none">
                <a:solidFill>
                  <a:srgbClr val="B6C1F8"/>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93" name="Google Shape;1993;p22"/>
          <p:cNvSpPr txBox="1"/>
          <p:nvPr>
            <p:ph type="body" idx="15"/>
          </p:nvPr>
        </p:nvSpPr>
        <p:spPr>
          <a:xfrm>
            <a:off x="3969286" y="2399173"/>
            <a:ext cx="1611900" cy="11517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80000"/>
              </a:lnSpc>
              <a:spcBef>
                <a:spcPts val="1000"/>
              </a:spcBef>
              <a:spcAft>
                <a:spcPts val="0"/>
              </a:spcAft>
              <a:buClr>
                <a:srgbClr val="F87D80"/>
              </a:buClr>
              <a:buSzPts val="2800"/>
              <a:buNone/>
              <a:defRPr sz="2800" cap="none">
                <a:solidFill>
                  <a:srgbClr val="F87D80"/>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994" name="Google Shape;1994;p22"/>
          <p:cNvSpPr txBox="1"/>
          <p:nvPr>
            <p:ph type="title"/>
          </p:nvPr>
        </p:nvSpPr>
        <p:spPr>
          <a:xfrm>
            <a:off x="793750" y="715939"/>
            <a:ext cx="4864500" cy="365700"/>
          </a:xfrm>
          <a:prstGeom prst="rect">
            <a:avLst/>
          </a:prstGeom>
          <a:noFill/>
          <a:ln>
            <a:noFill/>
          </a:ln>
        </p:spPr>
        <p:txBody>
          <a:bodyPr spcFirstLastPara="1" wrap="square" lIns="91425" tIns="45700" rIns="91425" bIns="45700" anchor="t" anchorCtr="0">
            <a:noAutofit/>
          </a:bodyPr>
          <a:lstStyle>
            <a:lvl1pPr lvl="0" algn="l" rtl="0">
              <a:lnSpc>
                <a:spcPct val="80000"/>
              </a:lnSpc>
              <a:spcBef>
                <a:spcPts val="0"/>
              </a:spcBef>
              <a:spcAft>
                <a:spcPts val="0"/>
              </a:spcAft>
              <a:buSzPts val="2800"/>
              <a:buFont typeface="Arial" panose="020B0604020202020204"/>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roblem">
  <p:cSld name="Problem">
    <p:spTree>
      <p:nvGrpSpPr>
        <p:cNvPr id="1699" name="Shape 1699"/>
        <p:cNvGrpSpPr/>
        <p:nvPr/>
      </p:nvGrpSpPr>
      <p:grpSpPr>
        <a:xfrm>
          <a:off x="0" y="0"/>
          <a:ext cx="0" cy="0"/>
          <a:chOff x="0" y="0"/>
          <a:chExt cx="0" cy="0"/>
        </a:xfrm>
      </p:grpSpPr>
      <p:pic>
        <p:nvPicPr>
          <p:cNvPr id="1700" name="Google Shape;1700;p4"/>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1701" name="Google Shape;1701;p4"/>
          <p:cNvSpPr txBox="1"/>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702" name="Google Shape;1702;p4"/>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703" name="Google Shape;1703;p4"/>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704" name="Google Shape;1704;p4"/>
          <p:cNvSpPr/>
          <p:nvPr>
            <p:ph type="pic" idx="2"/>
          </p:nvPr>
        </p:nvSpPr>
        <p:spPr>
          <a:xfrm flipH="1">
            <a:off x="0" y="729926"/>
            <a:ext cx="3581400" cy="5388900"/>
          </a:xfrm>
          <a:prstGeom prst="rect">
            <a:avLst/>
          </a:prstGeom>
          <a:noFill/>
          <a:ln>
            <a:noFill/>
          </a:ln>
        </p:spPr>
      </p:sp>
      <p:sp>
        <p:nvSpPr>
          <p:cNvPr id="1705" name="Google Shape;1705;p4"/>
          <p:cNvSpPr txBox="1"/>
          <p:nvPr>
            <p:ph type="body" idx="1"/>
          </p:nvPr>
        </p:nvSpPr>
        <p:spPr>
          <a:xfrm>
            <a:off x="6746476" y="1921400"/>
            <a:ext cx="2289900" cy="365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5"/>
              </a:buClr>
              <a:buSzPts val="1600"/>
              <a:buNone/>
              <a:defRPr sz="1600" cap="none">
                <a:solidFill>
                  <a:schemeClr val="accent5"/>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06" name="Google Shape;1706;p4"/>
          <p:cNvSpPr txBox="1"/>
          <p:nvPr>
            <p:ph type="body" idx="3"/>
          </p:nvPr>
        </p:nvSpPr>
        <p:spPr>
          <a:xfrm>
            <a:off x="6746476" y="2245710"/>
            <a:ext cx="2289900" cy="1739400"/>
          </a:xfrm>
          <a:prstGeom prst="rect">
            <a:avLst/>
          </a:prstGeom>
          <a:noFill/>
          <a:ln>
            <a:noFill/>
          </a:ln>
        </p:spPr>
        <p:txBody>
          <a:bodyPr spcFirstLastPara="1" wrap="square" lIns="91425" tIns="45700" rIns="91425" bIns="45700" anchor="t" anchorCtr="0">
            <a:normAutofit/>
          </a:bodyPr>
          <a:lstStyle>
            <a:lvl1pPr marL="457200" lvl="0" indent="-228600" algn="l" rtl="0">
              <a:lnSpc>
                <a:spcPct val="114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07" name="Google Shape;1707;p4"/>
          <p:cNvSpPr txBox="1"/>
          <p:nvPr>
            <p:ph type="body" idx="4"/>
          </p:nvPr>
        </p:nvSpPr>
        <p:spPr>
          <a:xfrm>
            <a:off x="4065518" y="2245710"/>
            <a:ext cx="2289900" cy="1739400"/>
          </a:xfrm>
          <a:prstGeom prst="rect">
            <a:avLst/>
          </a:prstGeom>
          <a:noFill/>
          <a:ln>
            <a:noFill/>
          </a:ln>
        </p:spPr>
        <p:txBody>
          <a:bodyPr spcFirstLastPara="1" wrap="square" lIns="91425" tIns="45700" rIns="91425" bIns="45700" anchor="t" anchorCtr="0">
            <a:normAutofit/>
          </a:bodyPr>
          <a:lstStyle>
            <a:lvl1pPr marL="457200" lvl="0" indent="-228600" algn="l" rtl="0">
              <a:lnSpc>
                <a:spcPct val="114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08" name="Google Shape;1708;p4"/>
          <p:cNvSpPr txBox="1"/>
          <p:nvPr>
            <p:ph type="body" idx="5"/>
          </p:nvPr>
        </p:nvSpPr>
        <p:spPr>
          <a:xfrm>
            <a:off x="6746476" y="4443157"/>
            <a:ext cx="2289900" cy="1463100"/>
          </a:xfrm>
          <a:prstGeom prst="rect">
            <a:avLst/>
          </a:prstGeom>
          <a:noFill/>
          <a:ln>
            <a:noFill/>
          </a:ln>
        </p:spPr>
        <p:txBody>
          <a:bodyPr spcFirstLastPara="1" wrap="square" lIns="91425" tIns="45700" rIns="91425" bIns="45700" anchor="t" anchorCtr="0">
            <a:normAutofit/>
          </a:bodyPr>
          <a:lstStyle>
            <a:lvl1pPr marL="457200" lvl="0" indent="-228600" algn="l" rtl="0">
              <a:lnSpc>
                <a:spcPct val="114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09" name="Google Shape;1709;p4"/>
          <p:cNvSpPr txBox="1"/>
          <p:nvPr>
            <p:ph type="body" idx="6"/>
          </p:nvPr>
        </p:nvSpPr>
        <p:spPr>
          <a:xfrm>
            <a:off x="4065519" y="4451209"/>
            <a:ext cx="2289900" cy="1457100"/>
          </a:xfrm>
          <a:prstGeom prst="rect">
            <a:avLst/>
          </a:prstGeom>
          <a:noFill/>
          <a:ln>
            <a:noFill/>
          </a:ln>
        </p:spPr>
        <p:txBody>
          <a:bodyPr spcFirstLastPara="1" wrap="square" lIns="91425" tIns="45700" rIns="91425" bIns="45700" anchor="t" anchorCtr="0">
            <a:normAutofit/>
          </a:bodyPr>
          <a:lstStyle>
            <a:lvl1pPr marL="457200" lvl="0" indent="-228600" algn="l" rtl="0">
              <a:lnSpc>
                <a:spcPct val="114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10" name="Google Shape;1710;p4"/>
          <p:cNvSpPr txBox="1"/>
          <p:nvPr>
            <p:ph type="body" idx="7"/>
          </p:nvPr>
        </p:nvSpPr>
        <p:spPr>
          <a:xfrm>
            <a:off x="4065517" y="1921400"/>
            <a:ext cx="2289900" cy="365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5"/>
              </a:buClr>
              <a:buSzPts val="1600"/>
              <a:buNone/>
              <a:defRPr sz="1600" cap="none">
                <a:solidFill>
                  <a:schemeClr val="accent5"/>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11" name="Google Shape;1711;p4"/>
          <p:cNvSpPr txBox="1"/>
          <p:nvPr>
            <p:ph type="body" idx="8"/>
          </p:nvPr>
        </p:nvSpPr>
        <p:spPr>
          <a:xfrm>
            <a:off x="6746476" y="4118846"/>
            <a:ext cx="2289900" cy="365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5"/>
              </a:buClr>
              <a:buSzPts val="1600"/>
              <a:buNone/>
              <a:defRPr sz="1600" cap="none">
                <a:solidFill>
                  <a:schemeClr val="accent5"/>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12" name="Google Shape;1712;p4"/>
          <p:cNvSpPr txBox="1"/>
          <p:nvPr>
            <p:ph type="body" idx="9"/>
          </p:nvPr>
        </p:nvSpPr>
        <p:spPr>
          <a:xfrm>
            <a:off x="4065518" y="4118846"/>
            <a:ext cx="2289900" cy="365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5"/>
              </a:buClr>
              <a:buSzPts val="1600"/>
              <a:buNone/>
              <a:defRPr sz="1600" cap="none">
                <a:solidFill>
                  <a:schemeClr val="accent5"/>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13" name="Google Shape;1713;p4"/>
          <p:cNvSpPr txBox="1"/>
          <p:nvPr>
            <p:ph type="body" idx="13"/>
          </p:nvPr>
        </p:nvSpPr>
        <p:spPr>
          <a:xfrm>
            <a:off x="9417910" y="1921400"/>
            <a:ext cx="2289900" cy="365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5"/>
              </a:buClr>
              <a:buSzPts val="1600"/>
              <a:buNone/>
              <a:defRPr sz="1600" cap="none">
                <a:solidFill>
                  <a:schemeClr val="accent5"/>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14" name="Google Shape;1714;p4"/>
          <p:cNvSpPr txBox="1"/>
          <p:nvPr>
            <p:ph type="body" idx="14"/>
          </p:nvPr>
        </p:nvSpPr>
        <p:spPr>
          <a:xfrm>
            <a:off x="9417910" y="2245710"/>
            <a:ext cx="2289900" cy="1739400"/>
          </a:xfrm>
          <a:prstGeom prst="rect">
            <a:avLst/>
          </a:prstGeom>
          <a:noFill/>
          <a:ln>
            <a:noFill/>
          </a:ln>
        </p:spPr>
        <p:txBody>
          <a:bodyPr spcFirstLastPara="1" wrap="square" lIns="91425" tIns="45700" rIns="91425" bIns="45700" anchor="t" anchorCtr="0">
            <a:normAutofit/>
          </a:bodyPr>
          <a:lstStyle>
            <a:lvl1pPr marL="457200" lvl="0" indent="-228600" algn="l" rtl="0">
              <a:lnSpc>
                <a:spcPct val="114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15" name="Google Shape;1715;p4"/>
          <p:cNvSpPr txBox="1"/>
          <p:nvPr>
            <p:ph type="title"/>
          </p:nvPr>
        </p:nvSpPr>
        <p:spPr>
          <a:xfrm>
            <a:off x="4065516" y="1185284"/>
            <a:ext cx="7288200" cy="469500"/>
          </a:xfrm>
          <a:prstGeom prst="rect">
            <a:avLst/>
          </a:prstGeom>
          <a:noFill/>
          <a:ln>
            <a:noFill/>
          </a:ln>
        </p:spPr>
        <p:txBody>
          <a:bodyPr spcFirstLastPara="1" wrap="square" lIns="91425" tIns="45700" rIns="91425" bIns="45700" anchor="t" anchorCtr="0">
            <a:normAutofit/>
          </a:bodyPr>
          <a:lstStyle>
            <a:lvl1pPr lvl="0" algn="l" rtl="0">
              <a:lnSpc>
                <a:spcPct val="100000"/>
              </a:lnSpc>
              <a:spcBef>
                <a:spcPts val="0"/>
              </a:spcBef>
              <a:spcAft>
                <a:spcPts val="0"/>
              </a:spcAft>
              <a:buSzPts val="2800"/>
              <a:buFont typeface="Arial" panose="020B0604020202020204"/>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ution">
  <p:cSld name="Solution">
    <p:spTree>
      <p:nvGrpSpPr>
        <p:cNvPr id="1716" name="Shape 1716"/>
        <p:cNvGrpSpPr/>
        <p:nvPr/>
      </p:nvGrpSpPr>
      <p:grpSpPr>
        <a:xfrm>
          <a:off x="0" y="0"/>
          <a:ext cx="0" cy="0"/>
          <a:chOff x="0" y="0"/>
          <a:chExt cx="0" cy="0"/>
        </a:xfrm>
      </p:grpSpPr>
      <p:pic>
        <p:nvPicPr>
          <p:cNvPr id="1717" name="Google Shape;1717;p5"/>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1718" name="Google Shape;1718;p5"/>
          <p:cNvSpPr txBox="1"/>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719" name="Google Shape;1719;p5"/>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720" name="Google Shape;1720;p5"/>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721" name="Google Shape;1721;p5"/>
          <p:cNvSpPr txBox="1"/>
          <p:nvPr>
            <p:ph type="body" idx="1"/>
          </p:nvPr>
        </p:nvSpPr>
        <p:spPr>
          <a:xfrm>
            <a:off x="8506711" y="1335193"/>
            <a:ext cx="2859000" cy="365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5"/>
              </a:buClr>
              <a:buSzPts val="1600"/>
              <a:buNone/>
              <a:defRPr sz="1600" cap="none">
                <a:solidFill>
                  <a:schemeClr val="accent5"/>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22" name="Google Shape;1722;p5"/>
          <p:cNvSpPr txBox="1"/>
          <p:nvPr>
            <p:ph type="body" idx="2"/>
          </p:nvPr>
        </p:nvSpPr>
        <p:spPr>
          <a:xfrm>
            <a:off x="8506711" y="1639822"/>
            <a:ext cx="2859000" cy="1475400"/>
          </a:xfrm>
          <a:prstGeom prst="rect">
            <a:avLst/>
          </a:prstGeom>
          <a:noFill/>
          <a:ln>
            <a:noFill/>
          </a:ln>
        </p:spPr>
        <p:txBody>
          <a:bodyPr spcFirstLastPara="1" wrap="square" lIns="91425" tIns="45700" rIns="91425" bIns="45700" anchor="t" anchorCtr="0">
            <a:normAutofit/>
          </a:bodyPr>
          <a:lstStyle>
            <a:lvl1pPr marL="457200" lvl="0" indent="-228600" algn="l" rtl="0">
              <a:lnSpc>
                <a:spcPct val="114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23" name="Google Shape;1723;p5"/>
          <p:cNvSpPr txBox="1"/>
          <p:nvPr>
            <p:ph type="body" idx="3"/>
          </p:nvPr>
        </p:nvSpPr>
        <p:spPr>
          <a:xfrm>
            <a:off x="5167309" y="1639822"/>
            <a:ext cx="2859000" cy="1517700"/>
          </a:xfrm>
          <a:prstGeom prst="rect">
            <a:avLst/>
          </a:prstGeom>
          <a:noFill/>
          <a:ln>
            <a:noFill/>
          </a:ln>
        </p:spPr>
        <p:txBody>
          <a:bodyPr spcFirstLastPara="1" wrap="square" lIns="91425" tIns="45700" rIns="91425" bIns="45700" anchor="t" anchorCtr="0">
            <a:normAutofit/>
          </a:bodyPr>
          <a:lstStyle>
            <a:lvl1pPr marL="457200" lvl="0" indent="-228600" algn="l" rtl="0">
              <a:lnSpc>
                <a:spcPct val="114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24" name="Google Shape;1724;p5"/>
          <p:cNvSpPr txBox="1"/>
          <p:nvPr>
            <p:ph type="body" idx="4"/>
          </p:nvPr>
        </p:nvSpPr>
        <p:spPr>
          <a:xfrm>
            <a:off x="8506711" y="3837269"/>
            <a:ext cx="2859000" cy="1533300"/>
          </a:xfrm>
          <a:prstGeom prst="rect">
            <a:avLst/>
          </a:prstGeom>
          <a:noFill/>
          <a:ln>
            <a:noFill/>
          </a:ln>
        </p:spPr>
        <p:txBody>
          <a:bodyPr spcFirstLastPara="1" wrap="square" lIns="91425" tIns="45700" rIns="91425" bIns="45700" anchor="t" anchorCtr="0">
            <a:normAutofit/>
          </a:bodyPr>
          <a:lstStyle>
            <a:lvl1pPr marL="457200" lvl="0" indent="-228600" algn="l" rtl="0">
              <a:lnSpc>
                <a:spcPct val="114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25" name="Google Shape;1725;p5"/>
          <p:cNvSpPr txBox="1"/>
          <p:nvPr>
            <p:ph type="body" idx="5"/>
          </p:nvPr>
        </p:nvSpPr>
        <p:spPr>
          <a:xfrm>
            <a:off x="5167310" y="3845321"/>
            <a:ext cx="2859000" cy="1527000"/>
          </a:xfrm>
          <a:prstGeom prst="rect">
            <a:avLst/>
          </a:prstGeom>
          <a:noFill/>
          <a:ln>
            <a:noFill/>
          </a:ln>
        </p:spPr>
        <p:txBody>
          <a:bodyPr spcFirstLastPara="1" wrap="square" lIns="91425" tIns="45700" rIns="91425" bIns="45700" anchor="t" anchorCtr="0">
            <a:normAutofit/>
          </a:bodyPr>
          <a:lstStyle>
            <a:lvl1pPr marL="457200" lvl="0" indent="-228600" algn="l" rtl="0">
              <a:lnSpc>
                <a:spcPct val="114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26" name="Google Shape;1726;p5"/>
          <p:cNvSpPr txBox="1"/>
          <p:nvPr>
            <p:ph type="body" idx="6"/>
          </p:nvPr>
        </p:nvSpPr>
        <p:spPr>
          <a:xfrm>
            <a:off x="5167308" y="1335193"/>
            <a:ext cx="2859000" cy="365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5"/>
              </a:buClr>
              <a:buSzPts val="1600"/>
              <a:buNone/>
              <a:defRPr sz="1600" cap="none">
                <a:solidFill>
                  <a:schemeClr val="accent5"/>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27" name="Google Shape;1727;p5"/>
          <p:cNvSpPr txBox="1"/>
          <p:nvPr>
            <p:ph type="body" idx="7"/>
          </p:nvPr>
        </p:nvSpPr>
        <p:spPr>
          <a:xfrm>
            <a:off x="8506711" y="3532639"/>
            <a:ext cx="2859000" cy="365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5"/>
              </a:buClr>
              <a:buSzPts val="1600"/>
              <a:buNone/>
              <a:defRPr sz="1600" cap="none">
                <a:solidFill>
                  <a:schemeClr val="accent5"/>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28" name="Google Shape;1728;p5"/>
          <p:cNvSpPr txBox="1"/>
          <p:nvPr>
            <p:ph type="body" idx="8"/>
          </p:nvPr>
        </p:nvSpPr>
        <p:spPr>
          <a:xfrm>
            <a:off x="5167309" y="3532639"/>
            <a:ext cx="2859000" cy="365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5"/>
              </a:buClr>
              <a:buSzPts val="1600"/>
              <a:buNone/>
              <a:defRPr sz="1600" cap="none">
                <a:solidFill>
                  <a:schemeClr val="accent5"/>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29" name="Google Shape;1729;p5"/>
          <p:cNvSpPr txBox="1"/>
          <p:nvPr>
            <p:ph type="title"/>
          </p:nvPr>
        </p:nvSpPr>
        <p:spPr>
          <a:xfrm>
            <a:off x="1384299" y="2768600"/>
            <a:ext cx="2956800" cy="1129200"/>
          </a:xfrm>
          <a:prstGeom prst="rect">
            <a:avLst/>
          </a:prstGeom>
          <a:noFill/>
          <a:ln>
            <a:noFill/>
          </a:ln>
        </p:spPr>
        <p:txBody>
          <a:bodyPr spcFirstLastPara="1" wrap="square" lIns="91425" tIns="45700" rIns="91425" bIns="45700" anchor="t" anchorCtr="0">
            <a:normAutofit/>
          </a:bodyPr>
          <a:lstStyle>
            <a:lvl1pPr lvl="0" algn="l" rtl="0">
              <a:lnSpc>
                <a:spcPct val="125000"/>
              </a:lnSpc>
              <a:spcBef>
                <a:spcPts val="0"/>
              </a:spcBef>
              <a:spcAft>
                <a:spcPts val="0"/>
              </a:spcAft>
              <a:buSzPts val="2800"/>
              <a:buFont typeface="Arial" panose="020B0604020202020204"/>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roduct Overview">
  <p:cSld name="Product Overview">
    <p:spTree>
      <p:nvGrpSpPr>
        <p:cNvPr id="1730" name="Shape 1730"/>
        <p:cNvGrpSpPr/>
        <p:nvPr/>
      </p:nvGrpSpPr>
      <p:grpSpPr>
        <a:xfrm>
          <a:off x="0" y="0"/>
          <a:ext cx="0" cy="0"/>
          <a:chOff x="0" y="0"/>
          <a:chExt cx="0" cy="0"/>
        </a:xfrm>
      </p:grpSpPr>
      <p:pic>
        <p:nvPicPr>
          <p:cNvPr id="1731" name="Google Shape;1731;p6"/>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1732" name="Google Shape;1732;p6"/>
          <p:cNvSpPr txBox="1"/>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733" name="Google Shape;1733;p6"/>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734" name="Google Shape;1734;p6"/>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735" name="Google Shape;1735;p6"/>
          <p:cNvSpPr txBox="1"/>
          <p:nvPr>
            <p:ph type="body" idx="1"/>
          </p:nvPr>
        </p:nvSpPr>
        <p:spPr>
          <a:xfrm>
            <a:off x="620484" y="3639417"/>
            <a:ext cx="2383800" cy="365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accent5"/>
              </a:buClr>
              <a:buSzPts val="1600"/>
              <a:buNone/>
              <a:defRPr sz="1600" cap="none">
                <a:solidFill>
                  <a:schemeClr val="accent5"/>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36" name="Google Shape;1736;p6"/>
          <p:cNvSpPr txBox="1"/>
          <p:nvPr>
            <p:ph type="body" idx="2"/>
          </p:nvPr>
        </p:nvSpPr>
        <p:spPr>
          <a:xfrm>
            <a:off x="620484" y="3965866"/>
            <a:ext cx="2383800" cy="1126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14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37" name="Google Shape;1737;p6"/>
          <p:cNvSpPr txBox="1"/>
          <p:nvPr>
            <p:ph type="body" idx="3"/>
          </p:nvPr>
        </p:nvSpPr>
        <p:spPr>
          <a:xfrm>
            <a:off x="3478982" y="3969554"/>
            <a:ext cx="2383800" cy="1126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14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38" name="Google Shape;1738;p6"/>
          <p:cNvSpPr txBox="1"/>
          <p:nvPr>
            <p:ph type="body" idx="4"/>
          </p:nvPr>
        </p:nvSpPr>
        <p:spPr>
          <a:xfrm>
            <a:off x="6337478" y="3953422"/>
            <a:ext cx="2383800" cy="1126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14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39" name="Google Shape;1739;p6"/>
          <p:cNvSpPr txBox="1"/>
          <p:nvPr>
            <p:ph type="body" idx="5"/>
          </p:nvPr>
        </p:nvSpPr>
        <p:spPr>
          <a:xfrm>
            <a:off x="9188445" y="3953422"/>
            <a:ext cx="2383800" cy="1126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14000"/>
              </a:lnSpc>
              <a:spcBef>
                <a:spcPts val="0"/>
              </a:spcBef>
              <a:spcAft>
                <a:spcPts val="0"/>
              </a:spcAft>
              <a:buClr>
                <a:schemeClr val="lt1"/>
              </a:buClr>
              <a:buSzPts val="1400"/>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40" name="Google Shape;1740;p6"/>
          <p:cNvSpPr txBox="1"/>
          <p:nvPr>
            <p:ph type="body" idx="6"/>
          </p:nvPr>
        </p:nvSpPr>
        <p:spPr>
          <a:xfrm>
            <a:off x="3419503" y="3639417"/>
            <a:ext cx="2502600" cy="365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accent5"/>
              </a:buClr>
              <a:buSzPts val="1600"/>
              <a:buNone/>
              <a:defRPr sz="1600" cap="none">
                <a:solidFill>
                  <a:schemeClr val="accent5"/>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41" name="Google Shape;1741;p6"/>
          <p:cNvSpPr txBox="1"/>
          <p:nvPr>
            <p:ph type="body" idx="7"/>
          </p:nvPr>
        </p:nvSpPr>
        <p:spPr>
          <a:xfrm>
            <a:off x="6337478" y="3639417"/>
            <a:ext cx="2383800" cy="365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accent5"/>
              </a:buClr>
              <a:buSzPts val="1600"/>
              <a:buNone/>
              <a:defRPr sz="1600" cap="none">
                <a:solidFill>
                  <a:schemeClr val="accent5"/>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42" name="Google Shape;1742;p6"/>
          <p:cNvSpPr txBox="1"/>
          <p:nvPr>
            <p:ph type="body" idx="8"/>
          </p:nvPr>
        </p:nvSpPr>
        <p:spPr>
          <a:xfrm>
            <a:off x="9188445" y="3639417"/>
            <a:ext cx="2383800" cy="365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accent5"/>
              </a:buClr>
              <a:buSzPts val="1600"/>
              <a:buNone/>
              <a:defRPr sz="1600" cap="none">
                <a:solidFill>
                  <a:schemeClr val="accent5"/>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43" name="Google Shape;1743;p6"/>
          <p:cNvSpPr txBox="1"/>
          <p:nvPr>
            <p:ph type="title"/>
          </p:nvPr>
        </p:nvSpPr>
        <p:spPr>
          <a:xfrm>
            <a:off x="2452697" y="1581912"/>
            <a:ext cx="7286700" cy="634200"/>
          </a:xfrm>
          <a:prstGeom prst="rect">
            <a:avLst/>
          </a:prstGeom>
          <a:noFill/>
          <a:ln>
            <a:noFill/>
          </a:ln>
        </p:spPr>
        <p:txBody>
          <a:bodyPr spcFirstLastPara="1" wrap="square" lIns="91425" tIns="45700" rIns="91425" bIns="45700" anchor="ctr" anchorCtr="0">
            <a:normAutofit/>
          </a:bodyPr>
          <a:lstStyle>
            <a:lvl1pPr lvl="0" algn="ctr" rtl="0">
              <a:lnSpc>
                <a:spcPct val="125000"/>
              </a:lnSpc>
              <a:spcBef>
                <a:spcPts val="0"/>
              </a:spcBef>
              <a:spcAft>
                <a:spcPts val="0"/>
              </a:spcAft>
              <a:buSzPts val="2800"/>
              <a:buFont typeface="Arial" panose="020B0604020202020204"/>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44" name="Google Shape;1744;p6"/>
          <p:cNvSpPr/>
          <p:nvPr>
            <p:ph type="pic" idx="9"/>
          </p:nvPr>
        </p:nvSpPr>
        <p:spPr>
          <a:xfrm>
            <a:off x="1510614" y="2847098"/>
            <a:ext cx="603600" cy="603600"/>
          </a:xfrm>
          <a:prstGeom prst="rect">
            <a:avLst/>
          </a:prstGeom>
          <a:noFill/>
          <a:ln>
            <a:noFill/>
          </a:ln>
        </p:spPr>
      </p:sp>
      <p:sp>
        <p:nvSpPr>
          <p:cNvPr id="1745" name="Google Shape;1745;p6"/>
          <p:cNvSpPr/>
          <p:nvPr>
            <p:ph type="pic" idx="13"/>
          </p:nvPr>
        </p:nvSpPr>
        <p:spPr>
          <a:xfrm>
            <a:off x="4369110" y="2847098"/>
            <a:ext cx="603600" cy="603600"/>
          </a:xfrm>
          <a:prstGeom prst="rect">
            <a:avLst/>
          </a:prstGeom>
          <a:noFill/>
          <a:ln>
            <a:noFill/>
          </a:ln>
        </p:spPr>
      </p:sp>
      <p:sp>
        <p:nvSpPr>
          <p:cNvPr id="1746" name="Google Shape;1746;p6"/>
          <p:cNvSpPr/>
          <p:nvPr>
            <p:ph type="pic" idx="14"/>
          </p:nvPr>
        </p:nvSpPr>
        <p:spPr>
          <a:xfrm>
            <a:off x="7227608" y="2847098"/>
            <a:ext cx="603600" cy="603600"/>
          </a:xfrm>
          <a:prstGeom prst="rect">
            <a:avLst/>
          </a:prstGeom>
          <a:noFill/>
          <a:ln>
            <a:noFill/>
          </a:ln>
        </p:spPr>
      </p:sp>
      <p:sp>
        <p:nvSpPr>
          <p:cNvPr id="1747" name="Google Shape;1747;p6"/>
          <p:cNvSpPr/>
          <p:nvPr>
            <p:ph type="pic" idx="15"/>
          </p:nvPr>
        </p:nvSpPr>
        <p:spPr>
          <a:xfrm>
            <a:off x="10078575" y="2847098"/>
            <a:ext cx="603600" cy="6036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roduct Benefits">
  <p:cSld name="Product Benefits">
    <p:spTree>
      <p:nvGrpSpPr>
        <p:cNvPr id="1748" name="Shape 1748"/>
        <p:cNvGrpSpPr/>
        <p:nvPr/>
      </p:nvGrpSpPr>
      <p:grpSpPr>
        <a:xfrm>
          <a:off x="0" y="0"/>
          <a:ext cx="0" cy="0"/>
          <a:chOff x="0" y="0"/>
          <a:chExt cx="0" cy="0"/>
        </a:xfrm>
      </p:grpSpPr>
      <p:pic>
        <p:nvPicPr>
          <p:cNvPr id="1749" name="Google Shape;1749;p7"/>
          <p:cNvPicPr preferRelativeResize="0"/>
          <p:nvPr/>
        </p:nvPicPr>
        <p:blipFill rotWithShape="1">
          <a:blip r:embed="rId2"/>
          <a:srcRect/>
          <a:stretch>
            <a:fillRect/>
          </a:stretch>
        </p:blipFill>
        <p:spPr>
          <a:xfrm>
            <a:off x="1690" y="0"/>
            <a:ext cx="12188621" cy="6858001"/>
          </a:xfrm>
          <a:prstGeom prst="rect">
            <a:avLst/>
          </a:prstGeom>
          <a:noFill/>
          <a:ln>
            <a:noFill/>
          </a:ln>
        </p:spPr>
      </p:pic>
      <p:sp>
        <p:nvSpPr>
          <p:cNvPr id="1750" name="Google Shape;1750;p7"/>
          <p:cNvSpPr/>
          <p:nvPr>
            <p:ph type="pic" idx="2"/>
          </p:nvPr>
        </p:nvSpPr>
        <p:spPr>
          <a:xfrm>
            <a:off x="622570" y="729926"/>
            <a:ext cx="6456900" cy="5388900"/>
          </a:xfrm>
          <a:prstGeom prst="rect">
            <a:avLst/>
          </a:prstGeom>
          <a:noFill/>
          <a:ln>
            <a:noFill/>
          </a:ln>
        </p:spPr>
      </p:sp>
      <p:sp>
        <p:nvSpPr>
          <p:cNvPr id="1751" name="Google Shape;1751;p7"/>
          <p:cNvSpPr txBox="1"/>
          <p:nvPr>
            <p:ph type="title"/>
          </p:nvPr>
        </p:nvSpPr>
        <p:spPr>
          <a:xfrm>
            <a:off x="6467704" y="1881922"/>
            <a:ext cx="5749200" cy="3084600"/>
          </a:xfrm>
          <a:prstGeom prst="rect">
            <a:avLst/>
          </a:prstGeom>
          <a:solidFill>
            <a:schemeClr val="lt2">
              <a:alpha val="92940"/>
            </a:schemeClr>
          </a:solidFill>
          <a:ln>
            <a:noFill/>
          </a:ln>
        </p:spPr>
        <p:txBody>
          <a:bodyPr spcFirstLastPara="1" wrap="square" lIns="694925" tIns="713225" rIns="91425" bIns="45700" anchor="t" anchorCtr="0">
            <a:normAutofit/>
          </a:bodyPr>
          <a:lstStyle>
            <a:lvl1pPr lvl="0" algn="l" rtl="0">
              <a:lnSpc>
                <a:spcPct val="100000"/>
              </a:lnSpc>
              <a:spcBef>
                <a:spcPts val="0"/>
              </a:spcBef>
              <a:spcAft>
                <a:spcPts val="0"/>
              </a:spcAft>
              <a:buSzPts val="2800"/>
              <a:buFont typeface="Arial" panose="020B0604020202020204"/>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52" name="Google Shape;1752;p7"/>
          <p:cNvSpPr txBox="1"/>
          <p:nvPr>
            <p:ph type="body" idx="1"/>
          </p:nvPr>
        </p:nvSpPr>
        <p:spPr>
          <a:xfrm>
            <a:off x="7079405" y="3201410"/>
            <a:ext cx="4614600" cy="1291500"/>
          </a:xfrm>
          <a:prstGeom prst="rect">
            <a:avLst/>
          </a:prstGeom>
          <a:noFill/>
          <a:ln>
            <a:noFill/>
          </a:ln>
        </p:spPr>
        <p:txBody>
          <a:bodyPr spcFirstLastPara="1" wrap="square" lIns="91425" tIns="45700" rIns="91425" bIns="45700" anchor="t" anchorCtr="0">
            <a:noAutofit/>
          </a:bodyPr>
          <a:lstStyle>
            <a:lvl1pPr marL="457200" lvl="0" indent="-228600" algn="l" rtl="0">
              <a:lnSpc>
                <a:spcPct val="125000"/>
              </a:lnSpc>
              <a:spcBef>
                <a:spcPts val="1000"/>
              </a:spcBef>
              <a:spcAft>
                <a:spcPts val="0"/>
              </a:spcAft>
              <a:buClr>
                <a:schemeClr val="accent2"/>
              </a:buClr>
              <a:buSzPts val="1400"/>
              <a:buNone/>
              <a:defRPr sz="1400">
                <a:solidFill>
                  <a:schemeClr val="accent2"/>
                </a:solidFil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53" name="Google Shape;1753;p7"/>
          <p:cNvSpPr txBox="1"/>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754" name="Google Shape;1754;p7"/>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755" name="Google Shape;1755;p7"/>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ny Overview">
  <p:cSld name="Company Overview">
    <p:spTree>
      <p:nvGrpSpPr>
        <p:cNvPr id="1756" name="Shape 1756"/>
        <p:cNvGrpSpPr/>
        <p:nvPr/>
      </p:nvGrpSpPr>
      <p:grpSpPr>
        <a:xfrm>
          <a:off x="0" y="0"/>
          <a:ext cx="0" cy="0"/>
          <a:chOff x="0" y="0"/>
          <a:chExt cx="0" cy="0"/>
        </a:xfrm>
      </p:grpSpPr>
      <p:sp>
        <p:nvSpPr>
          <p:cNvPr id="1757" name="Google Shape;1757;p8"/>
          <p:cNvSpPr/>
          <p:nvPr>
            <p:ph type="pic" idx="2"/>
          </p:nvPr>
        </p:nvSpPr>
        <p:spPr>
          <a:xfrm flipH="1">
            <a:off x="0" y="0"/>
            <a:ext cx="12192000" cy="6858000"/>
          </a:xfrm>
          <a:prstGeom prst="rect">
            <a:avLst/>
          </a:prstGeom>
          <a:noFill/>
          <a:ln>
            <a:noFill/>
          </a:ln>
        </p:spPr>
      </p:sp>
      <p:sp>
        <p:nvSpPr>
          <p:cNvPr id="1758" name="Google Shape;1758;p8"/>
          <p:cNvSpPr txBox="1"/>
          <p:nvPr>
            <p:ph type="title"/>
          </p:nvPr>
        </p:nvSpPr>
        <p:spPr>
          <a:xfrm>
            <a:off x="1403350" y="1371599"/>
            <a:ext cx="9385200" cy="985800"/>
          </a:xfrm>
          <a:prstGeom prst="rect">
            <a:avLst/>
          </a:prstGeom>
          <a:noFill/>
          <a:ln>
            <a:noFill/>
          </a:ln>
        </p:spPr>
        <p:txBody>
          <a:bodyPr spcFirstLastPara="1" wrap="square" lIns="91425" tIns="45700" rIns="91425" bIns="45700" anchor="ctr" anchorCtr="0">
            <a:noAutofit/>
          </a:bodyPr>
          <a:lstStyle>
            <a:lvl1pPr lvl="0" algn="ctr" rtl="0">
              <a:lnSpc>
                <a:spcPct val="80000"/>
              </a:lnSpc>
              <a:spcBef>
                <a:spcPts val="0"/>
              </a:spcBef>
              <a:spcAft>
                <a:spcPts val="0"/>
              </a:spcAft>
              <a:buSzPts val="5400"/>
              <a:buFont typeface="Arial" panose="020B0604020202020204"/>
              <a:buNone/>
              <a:defRPr sz="5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usiness Model">
  <p:cSld name="Business Model">
    <p:spTree>
      <p:nvGrpSpPr>
        <p:cNvPr id="1759" name="Shape 1759"/>
        <p:cNvGrpSpPr/>
        <p:nvPr/>
      </p:nvGrpSpPr>
      <p:grpSpPr>
        <a:xfrm>
          <a:off x="0" y="0"/>
          <a:ext cx="0" cy="0"/>
          <a:chOff x="0" y="0"/>
          <a:chExt cx="0" cy="0"/>
        </a:xfrm>
      </p:grpSpPr>
      <p:pic>
        <p:nvPicPr>
          <p:cNvPr id="1760" name="Google Shape;1760;p9"/>
          <p:cNvPicPr preferRelativeResize="0"/>
          <p:nvPr/>
        </p:nvPicPr>
        <p:blipFill rotWithShape="1">
          <a:blip r:embed="rId2"/>
          <a:srcRect/>
          <a:stretch>
            <a:fillRect/>
          </a:stretch>
        </p:blipFill>
        <p:spPr>
          <a:xfrm>
            <a:off x="1690" y="0"/>
            <a:ext cx="12188621" cy="6858001"/>
          </a:xfrm>
          <a:prstGeom prst="rect">
            <a:avLst/>
          </a:prstGeom>
          <a:noFill/>
          <a:ln>
            <a:noFill/>
          </a:ln>
        </p:spPr>
      </p:pic>
      <p:sp>
        <p:nvSpPr>
          <p:cNvPr id="1761" name="Google Shape;1761;p9"/>
          <p:cNvSpPr/>
          <p:nvPr>
            <p:ph type="pic" idx="2"/>
          </p:nvPr>
        </p:nvSpPr>
        <p:spPr>
          <a:xfrm>
            <a:off x="5011738" y="0"/>
            <a:ext cx="7197000" cy="6867300"/>
          </a:xfrm>
          <a:prstGeom prst="rect">
            <a:avLst/>
          </a:prstGeom>
          <a:noFill/>
          <a:ln>
            <a:noFill/>
          </a:ln>
        </p:spPr>
      </p:sp>
      <p:sp>
        <p:nvSpPr>
          <p:cNvPr id="1762" name="Google Shape;1762;p9"/>
          <p:cNvSpPr txBox="1"/>
          <p:nvPr>
            <p:ph type="title"/>
          </p:nvPr>
        </p:nvSpPr>
        <p:spPr>
          <a:xfrm>
            <a:off x="-1" y="1036629"/>
            <a:ext cx="6007200" cy="4784700"/>
          </a:xfrm>
          <a:prstGeom prst="rect">
            <a:avLst/>
          </a:prstGeom>
          <a:solidFill>
            <a:schemeClr val="accent6">
              <a:alpha val="80000"/>
            </a:schemeClr>
          </a:solidFill>
          <a:ln>
            <a:noFill/>
          </a:ln>
        </p:spPr>
        <p:txBody>
          <a:bodyPr spcFirstLastPara="1" wrap="square" lIns="822950" tIns="640075" rIns="91425" bIns="45700" anchor="t" anchorCtr="0">
            <a:normAutofit/>
          </a:bodyPr>
          <a:lstStyle>
            <a:lvl1pPr lvl="0" algn="l" rtl="0">
              <a:lnSpc>
                <a:spcPct val="100000"/>
              </a:lnSpc>
              <a:spcBef>
                <a:spcPts val="0"/>
              </a:spcBef>
              <a:spcAft>
                <a:spcPts val="0"/>
              </a:spcAft>
              <a:buSzPts val="2800"/>
              <a:buFont typeface="Arial" panose="020B0604020202020204"/>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63" name="Google Shape;1763;p9"/>
          <p:cNvSpPr txBox="1"/>
          <p:nvPr>
            <p:ph type="body" idx="1"/>
          </p:nvPr>
        </p:nvSpPr>
        <p:spPr>
          <a:xfrm>
            <a:off x="729016" y="2368506"/>
            <a:ext cx="4770900" cy="365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2"/>
              </a:buClr>
              <a:buSzPts val="1600"/>
              <a:buNone/>
              <a:defRPr sz="1600" cap="none">
                <a:solidFill>
                  <a:schemeClr val="accent2"/>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64" name="Google Shape;1764;p9"/>
          <p:cNvSpPr txBox="1"/>
          <p:nvPr>
            <p:ph type="body" idx="3"/>
          </p:nvPr>
        </p:nvSpPr>
        <p:spPr>
          <a:xfrm>
            <a:off x="729017" y="2605040"/>
            <a:ext cx="4770900" cy="801000"/>
          </a:xfrm>
          <a:prstGeom prst="rect">
            <a:avLst/>
          </a:prstGeom>
          <a:noFill/>
          <a:ln>
            <a:noFill/>
          </a:ln>
        </p:spPr>
        <p:txBody>
          <a:bodyPr spcFirstLastPara="1" wrap="square" lIns="91425" tIns="45700" rIns="91425" bIns="45700" anchor="t" anchorCtr="0">
            <a:normAutofit/>
          </a:bodyPr>
          <a:lstStyle>
            <a:lvl1pPr marL="457200" lvl="0" indent="-228600" algn="l" rtl="0">
              <a:lnSpc>
                <a:spcPct val="114000"/>
              </a:lnSpc>
              <a:spcBef>
                <a:spcPts val="0"/>
              </a:spcBef>
              <a:spcAft>
                <a:spcPts val="0"/>
              </a:spcAft>
              <a:buClr>
                <a:schemeClr val="accent2"/>
              </a:buClr>
              <a:buSzPts val="1400"/>
              <a:buNone/>
              <a:defRPr sz="1400" cap="none">
                <a:solidFill>
                  <a:schemeClr val="accent2"/>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65" name="Google Shape;1765;p9"/>
          <p:cNvSpPr txBox="1"/>
          <p:nvPr>
            <p:ph type="body" idx="4"/>
          </p:nvPr>
        </p:nvSpPr>
        <p:spPr>
          <a:xfrm>
            <a:off x="729016" y="3544629"/>
            <a:ext cx="4770900" cy="365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2"/>
              </a:buClr>
              <a:buSzPts val="1600"/>
              <a:buNone/>
              <a:defRPr sz="1600" cap="none">
                <a:solidFill>
                  <a:schemeClr val="accent2"/>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66" name="Google Shape;1766;p9"/>
          <p:cNvSpPr txBox="1"/>
          <p:nvPr>
            <p:ph type="body" idx="5"/>
          </p:nvPr>
        </p:nvSpPr>
        <p:spPr>
          <a:xfrm>
            <a:off x="729017" y="3781163"/>
            <a:ext cx="4770900" cy="801000"/>
          </a:xfrm>
          <a:prstGeom prst="rect">
            <a:avLst/>
          </a:prstGeom>
          <a:noFill/>
          <a:ln>
            <a:noFill/>
          </a:ln>
        </p:spPr>
        <p:txBody>
          <a:bodyPr spcFirstLastPara="1" wrap="square" lIns="91425" tIns="45700" rIns="91425" bIns="45700" anchor="t" anchorCtr="0">
            <a:normAutofit/>
          </a:bodyPr>
          <a:lstStyle>
            <a:lvl1pPr marL="457200" lvl="0" indent="-228600" algn="l" rtl="0">
              <a:lnSpc>
                <a:spcPct val="114000"/>
              </a:lnSpc>
              <a:spcBef>
                <a:spcPts val="0"/>
              </a:spcBef>
              <a:spcAft>
                <a:spcPts val="0"/>
              </a:spcAft>
              <a:buClr>
                <a:schemeClr val="accent2"/>
              </a:buClr>
              <a:buSzPts val="1400"/>
              <a:buNone/>
              <a:defRPr sz="1400" cap="none">
                <a:solidFill>
                  <a:schemeClr val="accent2"/>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67" name="Google Shape;1767;p9"/>
          <p:cNvSpPr txBox="1"/>
          <p:nvPr>
            <p:ph type="body" idx="6"/>
          </p:nvPr>
        </p:nvSpPr>
        <p:spPr>
          <a:xfrm>
            <a:off x="729016" y="4739239"/>
            <a:ext cx="4770900" cy="365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2"/>
              </a:buClr>
              <a:buSzPts val="1600"/>
              <a:buNone/>
              <a:defRPr sz="1600" cap="none">
                <a:solidFill>
                  <a:schemeClr val="accent2"/>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68" name="Google Shape;1768;p9"/>
          <p:cNvSpPr txBox="1"/>
          <p:nvPr>
            <p:ph type="body" idx="7"/>
          </p:nvPr>
        </p:nvSpPr>
        <p:spPr>
          <a:xfrm>
            <a:off x="729017" y="4975773"/>
            <a:ext cx="4770900" cy="546900"/>
          </a:xfrm>
          <a:prstGeom prst="rect">
            <a:avLst/>
          </a:prstGeom>
          <a:noFill/>
          <a:ln>
            <a:noFill/>
          </a:ln>
        </p:spPr>
        <p:txBody>
          <a:bodyPr spcFirstLastPara="1" wrap="square" lIns="91425" tIns="45700" rIns="91425" bIns="45700" anchor="t" anchorCtr="0">
            <a:normAutofit/>
          </a:bodyPr>
          <a:lstStyle>
            <a:lvl1pPr marL="457200" lvl="0" indent="-228600" algn="l" rtl="0">
              <a:lnSpc>
                <a:spcPct val="114000"/>
              </a:lnSpc>
              <a:spcBef>
                <a:spcPts val="0"/>
              </a:spcBef>
              <a:spcAft>
                <a:spcPts val="0"/>
              </a:spcAft>
              <a:buClr>
                <a:schemeClr val="accent2"/>
              </a:buClr>
              <a:buSzPts val="1400"/>
              <a:buNone/>
              <a:defRPr sz="1400" cap="none">
                <a:solidFill>
                  <a:schemeClr val="accent2"/>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69" name="Google Shape;1769;p9"/>
          <p:cNvSpPr txBox="1"/>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770" name="Google Shape;1770;p9"/>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771" name="Google Shape;1771;p9"/>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rket Overview">
  <p:cSld name="Market Overview">
    <p:spTree>
      <p:nvGrpSpPr>
        <p:cNvPr id="1772" name="Shape 1772"/>
        <p:cNvGrpSpPr/>
        <p:nvPr/>
      </p:nvGrpSpPr>
      <p:grpSpPr>
        <a:xfrm>
          <a:off x="0" y="0"/>
          <a:ext cx="0" cy="0"/>
          <a:chOff x="0" y="0"/>
          <a:chExt cx="0" cy="0"/>
        </a:xfrm>
      </p:grpSpPr>
      <p:pic>
        <p:nvPicPr>
          <p:cNvPr id="1773" name="Google Shape;1773;p10"/>
          <p:cNvPicPr preferRelativeResize="0"/>
          <p:nvPr/>
        </p:nvPicPr>
        <p:blipFill rotWithShape="1">
          <a:blip r:embed="rId2"/>
          <a:srcRect/>
          <a:stretch>
            <a:fillRect/>
          </a:stretch>
        </p:blipFill>
        <p:spPr>
          <a:xfrm>
            <a:off x="1690" y="0"/>
            <a:ext cx="12188621" cy="6858001"/>
          </a:xfrm>
          <a:prstGeom prst="rect">
            <a:avLst/>
          </a:prstGeom>
          <a:noFill/>
          <a:ln>
            <a:noFill/>
          </a:ln>
        </p:spPr>
      </p:pic>
      <p:sp>
        <p:nvSpPr>
          <p:cNvPr id="1774" name="Google Shape;1774;p10"/>
          <p:cNvSpPr txBox="1"/>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775" name="Google Shape;1775;p10"/>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776" name="Google Shape;1776;p10"/>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777" name="Google Shape;1777;p10"/>
          <p:cNvSpPr txBox="1"/>
          <p:nvPr>
            <p:ph type="body" idx="1"/>
          </p:nvPr>
        </p:nvSpPr>
        <p:spPr>
          <a:xfrm>
            <a:off x="816075" y="4076963"/>
            <a:ext cx="3036000" cy="1485600"/>
          </a:xfrm>
          <a:prstGeom prst="rect">
            <a:avLst/>
          </a:prstGeom>
          <a:noFill/>
          <a:ln>
            <a:noFill/>
          </a:ln>
        </p:spPr>
        <p:txBody>
          <a:bodyPr spcFirstLastPara="1" wrap="square" lIns="91425" tIns="45700" rIns="91425" bIns="45700" anchor="t" anchorCtr="0">
            <a:normAutofit/>
          </a:bodyPr>
          <a:lstStyle>
            <a:lvl1pPr marL="457200" lvl="0" indent="-228600" algn="r" rtl="0">
              <a:lnSpc>
                <a:spcPct val="150000"/>
              </a:lnSpc>
              <a:spcBef>
                <a:spcPts val="0"/>
              </a:spcBef>
              <a:spcAft>
                <a:spcPts val="0"/>
              </a:spcAft>
              <a:buClr>
                <a:schemeClr val="accent6"/>
              </a:buClr>
              <a:buSzPts val="1400"/>
              <a:buFont typeface="Courier New" panose="02070309020205020404"/>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78" name="Google Shape;1778;p10"/>
          <p:cNvSpPr txBox="1"/>
          <p:nvPr>
            <p:ph type="body" idx="2"/>
          </p:nvPr>
        </p:nvSpPr>
        <p:spPr>
          <a:xfrm>
            <a:off x="1201068" y="2806964"/>
            <a:ext cx="2693100" cy="991800"/>
          </a:xfrm>
          <a:prstGeom prst="rect">
            <a:avLst/>
          </a:prstGeom>
          <a:noFill/>
          <a:ln>
            <a:noFill/>
          </a:ln>
        </p:spPr>
        <p:txBody>
          <a:bodyPr spcFirstLastPara="1" wrap="square" lIns="91425" tIns="45700" rIns="91425" bIns="45700" anchor="b" anchorCtr="0">
            <a:normAutofit/>
          </a:bodyPr>
          <a:lstStyle>
            <a:lvl1pPr marL="457200" lvl="0" indent="-228600" algn="r" rtl="0">
              <a:lnSpc>
                <a:spcPct val="90000"/>
              </a:lnSpc>
              <a:spcBef>
                <a:spcPts val="1000"/>
              </a:spcBef>
              <a:spcAft>
                <a:spcPts val="0"/>
              </a:spcAft>
              <a:buClr>
                <a:schemeClr val="accent5"/>
              </a:buClr>
              <a:buSzPts val="4000"/>
              <a:buNone/>
              <a:defRPr sz="4000" cap="none">
                <a:solidFill>
                  <a:schemeClr val="accent5"/>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79" name="Google Shape;1779;p10"/>
          <p:cNvSpPr txBox="1"/>
          <p:nvPr>
            <p:ph type="body" idx="3"/>
          </p:nvPr>
        </p:nvSpPr>
        <p:spPr>
          <a:xfrm>
            <a:off x="4689632" y="4076963"/>
            <a:ext cx="3036000" cy="1485600"/>
          </a:xfrm>
          <a:prstGeom prst="rect">
            <a:avLst/>
          </a:prstGeom>
          <a:noFill/>
          <a:ln>
            <a:noFill/>
          </a:ln>
        </p:spPr>
        <p:txBody>
          <a:bodyPr spcFirstLastPara="1" wrap="square" lIns="91425" tIns="45700" rIns="91425" bIns="45700" anchor="t" anchorCtr="0">
            <a:normAutofit/>
          </a:bodyPr>
          <a:lstStyle>
            <a:lvl1pPr marL="457200" lvl="0" indent="-228600" algn="r" rtl="0">
              <a:lnSpc>
                <a:spcPct val="150000"/>
              </a:lnSpc>
              <a:spcBef>
                <a:spcPts val="0"/>
              </a:spcBef>
              <a:spcAft>
                <a:spcPts val="0"/>
              </a:spcAft>
              <a:buClr>
                <a:schemeClr val="accent6"/>
              </a:buClr>
              <a:buSzPts val="1400"/>
              <a:buFont typeface="Courier New" panose="02070309020205020404"/>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80" name="Google Shape;1780;p10"/>
          <p:cNvSpPr txBox="1"/>
          <p:nvPr>
            <p:ph type="body" idx="4"/>
          </p:nvPr>
        </p:nvSpPr>
        <p:spPr>
          <a:xfrm>
            <a:off x="8563187" y="4076963"/>
            <a:ext cx="3023700" cy="1485600"/>
          </a:xfrm>
          <a:prstGeom prst="rect">
            <a:avLst/>
          </a:prstGeom>
          <a:noFill/>
          <a:ln>
            <a:noFill/>
          </a:ln>
        </p:spPr>
        <p:txBody>
          <a:bodyPr spcFirstLastPara="1" wrap="square" lIns="91425" tIns="45700" rIns="91425" bIns="45700" anchor="t" anchorCtr="0">
            <a:normAutofit/>
          </a:bodyPr>
          <a:lstStyle>
            <a:lvl1pPr marL="457200" lvl="0" indent="-228600" algn="r" rtl="0">
              <a:lnSpc>
                <a:spcPct val="150000"/>
              </a:lnSpc>
              <a:spcBef>
                <a:spcPts val="0"/>
              </a:spcBef>
              <a:spcAft>
                <a:spcPts val="0"/>
              </a:spcAft>
              <a:buClr>
                <a:schemeClr val="accent6"/>
              </a:buClr>
              <a:buSzPts val="1400"/>
              <a:buFont typeface="Courier New" panose="02070309020205020404"/>
              <a:buNone/>
              <a:defRPr sz="1400" cap="none">
                <a:solidFill>
                  <a:schemeClr val="lt1"/>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cxnSp>
        <p:nvCxnSpPr>
          <p:cNvPr id="1781" name="Google Shape;1781;p10"/>
          <p:cNvCxnSpPr/>
          <p:nvPr/>
        </p:nvCxnSpPr>
        <p:spPr>
          <a:xfrm>
            <a:off x="832513" y="3939883"/>
            <a:ext cx="2903700" cy="0"/>
          </a:xfrm>
          <a:prstGeom prst="straightConnector1">
            <a:avLst/>
          </a:prstGeom>
          <a:noFill/>
          <a:ln w="9525" cap="flat" cmpd="sng">
            <a:solidFill>
              <a:schemeClr val="accent5"/>
            </a:solidFill>
            <a:prstDash val="solid"/>
            <a:miter lim="800000"/>
            <a:headEnd type="none" w="sm" len="sm"/>
            <a:tailEnd type="none" w="sm" len="sm"/>
          </a:ln>
        </p:spPr>
      </p:cxnSp>
      <p:sp>
        <p:nvSpPr>
          <p:cNvPr id="1782" name="Google Shape;1782;p10"/>
          <p:cNvSpPr txBox="1"/>
          <p:nvPr>
            <p:ph type="body" idx="5"/>
          </p:nvPr>
        </p:nvSpPr>
        <p:spPr>
          <a:xfrm>
            <a:off x="5073324" y="2806964"/>
            <a:ext cx="2693100" cy="991800"/>
          </a:xfrm>
          <a:prstGeom prst="rect">
            <a:avLst/>
          </a:prstGeom>
          <a:noFill/>
          <a:ln>
            <a:noFill/>
          </a:ln>
        </p:spPr>
        <p:txBody>
          <a:bodyPr spcFirstLastPara="1" wrap="square" lIns="91425" tIns="45700" rIns="91425" bIns="45700" anchor="b" anchorCtr="0">
            <a:normAutofit/>
          </a:bodyPr>
          <a:lstStyle>
            <a:lvl1pPr marL="457200" lvl="0" indent="-228600" algn="r" rtl="0">
              <a:lnSpc>
                <a:spcPct val="90000"/>
              </a:lnSpc>
              <a:spcBef>
                <a:spcPts val="1000"/>
              </a:spcBef>
              <a:spcAft>
                <a:spcPts val="0"/>
              </a:spcAft>
              <a:buClr>
                <a:schemeClr val="accent5"/>
              </a:buClr>
              <a:buSzPts val="4000"/>
              <a:buNone/>
              <a:defRPr sz="4000" cap="none">
                <a:solidFill>
                  <a:schemeClr val="accent5"/>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sp>
        <p:nvSpPr>
          <p:cNvPr id="1783" name="Google Shape;1783;p10"/>
          <p:cNvSpPr txBox="1"/>
          <p:nvPr>
            <p:ph type="body" idx="6"/>
          </p:nvPr>
        </p:nvSpPr>
        <p:spPr>
          <a:xfrm>
            <a:off x="8940173" y="2806964"/>
            <a:ext cx="2693100" cy="991800"/>
          </a:xfrm>
          <a:prstGeom prst="rect">
            <a:avLst/>
          </a:prstGeom>
          <a:noFill/>
          <a:ln>
            <a:noFill/>
          </a:ln>
        </p:spPr>
        <p:txBody>
          <a:bodyPr spcFirstLastPara="1" wrap="square" lIns="91425" tIns="45700" rIns="91425" bIns="45700" anchor="b" anchorCtr="0">
            <a:normAutofit/>
          </a:bodyPr>
          <a:lstStyle>
            <a:lvl1pPr marL="457200" lvl="0" indent="-228600" algn="r" rtl="0">
              <a:lnSpc>
                <a:spcPct val="90000"/>
              </a:lnSpc>
              <a:spcBef>
                <a:spcPts val="1000"/>
              </a:spcBef>
              <a:spcAft>
                <a:spcPts val="0"/>
              </a:spcAft>
              <a:buClr>
                <a:schemeClr val="accent5"/>
              </a:buClr>
              <a:buSzPts val="4000"/>
              <a:buNone/>
              <a:defRPr sz="4000" cap="none">
                <a:solidFill>
                  <a:schemeClr val="accent5"/>
                </a:solidFill>
                <a:latin typeface="Arial" panose="020B0604020202020204"/>
                <a:ea typeface="Arial" panose="020B0604020202020204"/>
                <a:cs typeface="Arial" panose="020B0604020202020204"/>
                <a:sym typeface="Arial" panose="020B0604020202020204"/>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p:txBody>
      </p:sp>
      <p:cxnSp>
        <p:nvCxnSpPr>
          <p:cNvPr id="1784" name="Google Shape;1784;p10"/>
          <p:cNvCxnSpPr/>
          <p:nvPr/>
        </p:nvCxnSpPr>
        <p:spPr>
          <a:xfrm>
            <a:off x="4699359" y="3939883"/>
            <a:ext cx="2903700" cy="0"/>
          </a:xfrm>
          <a:prstGeom prst="straightConnector1">
            <a:avLst/>
          </a:prstGeom>
          <a:noFill/>
          <a:ln w="9525" cap="flat" cmpd="sng">
            <a:solidFill>
              <a:schemeClr val="accent5"/>
            </a:solidFill>
            <a:prstDash val="solid"/>
            <a:miter lim="800000"/>
            <a:headEnd type="none" w="sm" len="sm"/>
            <a:tailEnd type="none" w="sm" len="sm"/>
          </a:ln>
        </p:spPr>
      </p:cxnSp>
      <p:cxnSp>
        <p:nvCxnSpPr>
          <p:cNvPr id="1785" name="Google Shape;1785;p10"/>
          <p:cNvCxnSpPr/>
          <p:nvPr/>
        </p:nvCxnSpPr>
        <p:spPr>
          <a:xfrm>
            <a:off x="8566207" y="3939883"/>
            <a:ext cx="2903700" cy="0"/>
          </a:xfrm>
          <a:prstGeom prst="straightConnector1">
            <a:avLst/>
          </a:prstGeom>
          <a:noFill/>
          <a:ln w="9525" cap="flat" cmpd="sng">
            <a:solidFill>
              <a:schemeClr val="accent5"/>
            </a:solidFill>
            <a:prstDash val="solid"/>
            <a:miter lim="800000"/>
            <a:headEnd type="none" w="sm" len="sm"/>
            <a:tailEnd type="none" w="sm" len="sm"/>
          </a:ln>
        </p:spPr>
      </p:cxnSp>
      <p:sp>
        <p:nvSpPr>
          <p:cNvPr id="1786" name="Google Shape;1786;p10"/>
          <p:cNvSpPr txBox="1"/>
          <p:nvPr>
            <p:ph type="title"/>
          </p:nvPr>
        </p:nvSpPr>
        <p:spPr>
          <a:xfrm>
            <a:off x="729016" y="1643321"/>
            <a:ext cx="4856700" cy="466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2800"/>
              <a:buFont typeface="Arial" panose="020B0604020202020204"/>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680" name="Shape 1680"/>
        <p:cNvGrpSpPr/>
        <p:nvPr/>
      </p:nvGrpSpPr>
      <p:grpSpPr>
        <a:xfrm>
          <a:off x="0" y="0"/>
          <a:ext cx="0" cy="0"/>
          <a:chOff x="0" y="0"/>
          <a:chExt cx="0" cy="0"/>
        </a:xfrm>
      </p:grpSpPr>
      <p:sp>
        <p:nvSpPr>
          <p:cNvPr id="1681" name="Google Shape;1681;p1"/>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SzPts val="4400"/>
              <a:buFont typeface="Arial" panose="020B0604020202020204"/>
              <a:buNone/>
              <a:defRPr sz="4400" b="0" i="0" u="none" strike="noStrike" cap="none">
                <a:no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82" name="Google Shape;1682;p1"/>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683" name="Google Shape;1683;p1"/>
          <p:cNvSpPr txBox="1"/>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F2F2F2"/>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684" name="Google Shape;1684;p1"/>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F2F2F2"/>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685" name="Google Shape;1685;p1"/>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F2F2F2"/>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buNone/>
              <a:defRPr sz="1000" b="0" i="0" u="none" strike="noStrike" cap="none">
                <a:solidFill>
                  <a:srgbClr val="F2F2F2"/>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buNone/>
              <a:defRPr sz="1000" b="0" i="0" u="none" strike="noStrike" cap="none">
                <a:solidFill>
                  <a:srgbClr val="F2F2F2"/>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buNone/>
              <a:defRPr sz="1000" b="0" i="0" u="none" strike="noStrike" cap="none">
                <a:solidFill>
                  <a:srgbClr val="F2F2F2"/>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buNone/>
              <a:defRPr sz="1000" b="0" i="0" u="none" strike="noStrike" cap="none">
                <a:solidFill>
                  <a:srgbClr val="F2F2F2"/>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buNone/>
              <a:defRPr sz="1000" b="0" i="0" u="none" strike="noStrike" cap="none">
                <a:solidFill>
                  <a:srgbClr val="F2F2F2"/>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buNone/>
              <a:defRPr sz="1000" b="0" i="0" u="none" strike="noStrike" cap="none">
                <a:solidFill>
                  <a:srgbClr val="F2F2F2"/>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buNone/>
              <a:defRPr sz="1000" b="0" i="0" u="none" strike="noStrike" cap="none">
                <a:solidFill>
                  <a:srgbClr val="F2F2F2"/>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buNone/>
              <a:defRPr sz="1000" b="0" i="0" u="none" strike="noStrike" cap="none">
                <a:solidFill>
                  <a:srgbClr val="F2F2F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4.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6.xml"/><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image" Target="../media/image34.jpeg"/><Relationship Id="rId7" Type="http://schemas.openxmlformats.org/officeDocument/2006/relationships/image" Target="../media/image33.jpeg"/><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0" Type="http://schemas.openxmlformats.org/officeDocument/2006/relationships/notesSlide" Target="../notesSlides/notesSlide16.xml"/><Relationship Id="rId1"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image" Target="../media/image3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9.xml"/><Relationship Id="rId1"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15.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998" name="Shape 1998"/>
        <p:cNvGrpSpPr/>
        <p:nvPr/>
      </p:nvGrpSpPr>
      <p:grpSpPr>
        <a:xfrm>
          <a:off x="0" y="0"/>
          <a:ext cx="0" cy="0"/>
          <a:chOff x="0" y="0"/>
          <a:chExt cx="0" cy="0"/>
        </a:xfrm>
      </p:grpSpPr>
      <p:pic>
        <p:nvPicPr>
          <p:cNvPr id="1999" name="Google Shape;1999;p23" descr="A woman wearing purple glasses showing data"/>
          <p:cNvPicPr preferRelativeResize="0"/>
          <p:nvPr>
            <p:ph type="pic" idx="2"/>
          </p:nvPr>
        </p:nvPicPr>
        <p:blipFill rotWithShape="1">
          <a:blip r:embed="rId1"/>
          <a:srcRect/>
          <a:stretch>
            <a:fillRect/>
          </a:stretch>
        </p:blipFill>
        <p:spPr>
          <a:xfrm flipH="1">
            <a:off x="751840" y="739140"/>
            <a:ext cx="7024370" cy="5414010"/>
          </a:xfrm>
          <a:prstGeom prst="rect">
            <a:avLst/>
          </a:prstGeom>
          <a:noFill/>
          <a:ln>
            <a:noFill/>
          </a:ln>
        </p:spPr>
      </p:pic>
      <p:sp>
        <p:nvSpPr>
          <p:cNvPr id="2000" name="Google Shape;2000;p23"/>
          <p:cNvSpPr txBox="1"/>
          <p:nvPr>
            <p:ph type="body" idx="1"/>
          </p:nvPr>
        </p:nvSpPr>
        <p:spPr>
          <a:xfrm flipH="1">
            <a:off x="6870065" y="3428365"/>
            <a:ext cx="5245100" cy="744220"/>
          </a:xfrm>
          <a:prstGeom prst="rect">
            <a:avLst/>
          </a:prstGeom>
          <a:solidFill>
            <a:srgbClr val="002060"/>
          </a:solidFill>
          <a:ln>
            <a:noFill/>
          </a:ln>
        </p:spPr>
        <p:txBody>
          <a:bodyPr spcFirstLastPara="1" wrap="square" lIns="91425" tIns="45700" rIns="91425" bIns="45700" anchor="t" anchorCtr="0">
            <a:normAutofit/>
          </a:bodyPr>
          <a:lstStyle/>
          <a:p>
            <a:pPr lvl="0" indent="0" algn="l" rtl="0">
              <a:lnSpc>
                <a:spcPct val="90000"/>
              </a:lnSpc>
              <a:spcBef>
                <a:spcPts val="0"/>
              </a:spcBef>
              <a:spcAft>
                <a:spcPts val="0"/>
              </a:spcAft>
              <a:buClr>
                <a:schemeClr val="accent5"/>
              </a:buClr>
              <a:buSzPts val="2400"/>
              <a:buNone/>
            </a:pPr>
            <a:r>
              <a:rPr lang="en-US" sz="4000" b="1">
                <a:solidFill>
                  <a:schemeClr val="lt1"/>
                </a:solidFill>
                <a:latin typeface="Calibri" panose="020F0502020204030204" charset="0"/>
                <a:cs typeface="Calibri" panose="020F0502020204030204" charset="0"/>
              </a:rPr>
              <a:t>HCL - SOFTWARE</a:t>
            </a:r>
            <a:r>
              <a:rPr lang="en-US" sz="4000" b="1">
                <a:solidFill>
                  <a:schemeClr val="lt1"/>
                </a:solidFill>
              </a:rPr>
              <a:t> </a:t>
            </a:r>
            <a:endParaRPr lang="en-US" sz="4000" b="1">
              <a:solidFill>
                <a:schemeClr val="lt1"/>
              </a:solidFill>
            </a:endParaRPr>
          </a:p>
        </p:txBody>
      </p:sp>
      <p:sp>
        <p:nvSpPr>
          <p:cNvPr id="2" name="Text Box 1"/>
          <p:cNvSpPr txBox="1"/>
          <p:nvPr/>
        </p:nvSpPr>
        <p:spPr>
          <a:xfrm>
            <a:off x="10069830" y="4262120"/>
            <a:ext cx="2075180" cy="282575"/>
          </a:xfrm>
          <a:prstGeom prst="rect">
            <a:avLst/>
          </a:prstGeom>
          <a:noFill/>
        </p:spPr>
        <p:txBody>
          <a:bodyPr wrap="square" rtlCol="0">
            <a:noAutofit/>
          </a:bodyPr>
          <a:p>
            <a:pPr algn="r"/>
            <a:r>
              <a:rPr lang="en-US">
                <a:solidFill>
                  <a:schemeClr val="bg1"/>
                </a:solidFill>
                <a:latin typeface="Calibri" panose="020F0502020204030204" charset="0"/>
                <a:cs typeface="Calibri" panose="020F0502020204030204" charset="0"/>
              </a:rPr>
              <a:t>By Rajadurai DJ</a:t>
            </a:r>
            <a:endParaRPr lang="en-US">
              <a:solidFill>
                <a:schemeClr val="bg1"/>
              </a:solidFill>
              <a:latin typeface="Calibri" panose="020F0502020204030204" charset="0"/>
              <a:cs typeface="Calibri" panose="020F050202020403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121" name="Shape 2121"/>
        <p:cNvGrpSpPr/>
        <p:nvPr/>
      </p:nvGrpSpPr>
      <p:grpSpPr>
        <a:xfrm>
          <a:off x="0" y="0"/>
          <a:ext cx="0" cy="0"/>
          <a:chOff x="0" y="0"/>
          <a:chExt cx="0" cy="0"/>
        </a:xfrm>
      </p:grpSpPr>
      <p:sp>
        <p:nvSpPr>
          <p:cNvPr id="2122" name="Google Shape;2122;p33"/>
          <p:cNvSpPr txBox="1"/>
          <p:nvPr>
            <p:ph type="title"/>
          </p:nvPr>
        </p:nvSpPr>
        <p:spPr>
          <a:xfrm>
            <a:off x="2796032" y="1649421"/>
            <a:ext cx="5184600" cy="466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800"/>
              <a:buFont typeface="Arial" panose="020B0604020202020204"/>
              <a:buNone/>
            </a:pPr>
            <a:r>
              <a:rPr lang="en-US" sz="2800" b="0" i="0" u="none" strike="noStrike" cap="none">
                <a:noFill/>
                <a:latin typeface="Arial" panose="020B0604020202020204"/>
                <a:ea typeface="Arial" panose="020B0604020202020204"/>
                <a:cs typeface="Arial" panose="020B0604020202020204"/>
                <a:sym typeface="Arial" panose="020B0604020202020204"/>
              </a:rPr>
              <a:t>OUR COMPETITION</a:t>
            </a:r>
            <a:endParaRPr lang="en-US" sz="2800" b="0" i="0" u="none" strike="noStrike" cap="none">
              <a:noFill/>
              <a:latin typeface="Arial" panose="020B0604020202020204"/>
              <a:ea typeface="Arial" panose="020B0604020202020204"/>
              <a:cs typeface="Arial" panose="020B0604020202020204"/>
              <a:sym typeface="Arial" panose="020B0604020202020204"/>
            </a:endParaRPr>
          </a:p>
        </p:txBody>
      </p:sp>
      <p:pic>
        <p:nvPicPr>
          <p:cNvPr id="2123" name="Google Shape;2123;p33" descr="Robotic hand and human hand almost touching with their pointer fingers"/>
          <p:cNvPicPr preferRelativeResize="0"/>
          <p:nvPr>
            <p:ph type="pic" idx="2"/>
          </p:nvPr>
        </p:nvPicPr>
        <p:blipFill rotWithShape="1">
          <a:blip r:embed="rId1"/>
          <a:srcRect/>
          <a:stretch>
            <a:fillRect/>
          </a:stretch>
        </p:blipFill>
        <p:spPr>
          <a:xfrm rot="5400000" flipH="1">
            <a:off x="-2092961" y="2092960"/>
            <a:ext cx="6858002" cy="2672081"/>
          </a:xfrm>
          <a:prstGeom prst="rect">
            <a:avLst/>
          </a:prstGeom>
          <a:noFill/>
          <a:ln>
            <a:noFill/>
          </a:ln>
        </p:spPr>
      </p:pic>
      <p:sp>
        <p:nvSpPr>
          <p:cNvPr id="2124" name="Google Shape;2124;p33"/>
          <p:cNvSpPr txBox="1"/>
          <p:nvPr>
            <p:ph type="body" idx="3"/>
          </p:nvPr>
        </p:nvSpPr>
        <p:spPr>
          <a:xfrm>
            <a:off x="2811826" y="2502477"/>
            <a:ext cx="3975000" cy="4263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6"/>
              </a:buClr>
              <a:buSzPts val="1600"/>
              <a:buNone/>
            </a:pPr>
            <a:r>
              <a:rPr lang="en-US"/>
              <a:t>CONTOSO​</a:t>
            </a:r>
            <a:endParaRPr lang="en-US"/>
          </a:p>
        </p:txBody>
      </p:sp>
      <p:sp>
        <p:nvSpPr>
          <p:cNvPr id="2125" name="Google Shape;2125;p33"/>
          <p:cNvSpPr txBox="1"/>
          <p:nvPr>
            <p:ph type="body" idx="5"/>
          </p:nvPr>
        </p:nvSpPr>
        <p:spPr>
          <a:xfrm>
            <a:off x="7378746" y="2502477"/>
            <a:ext cx="3695700" cy="4263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6"/>
              </a:buClr>
              <a:buSzPts val="1600"/>
              <a:buNone/>
            </a:pPr>
            <a:r>
              <a:rPr lang="en-US"/>
              <a:t>COMPETITORS​</a:t>
            </a:r>
            <a:endParaRPr lang="en-US"/>
          </a:p>
        </p:txBody>
      </p:sp>
      <p:sp>
        <p:nvSpPr>
          <p:cNvPr id="2126" name="Google Shape;2126;p33"/>
          <p:cNvSpPr txBox="1"/>
          <p:nvPr>
            <p:ph type="body" idx="1"/>
          </p:nvPr>
        </p:nvSpPr>
        <p:spPr>
          <a:xfrm>
            <a:off x="2811826" y="2881982"/>
            <a:ext cx="3975000" cy="2966700"/>
          </a:xfrm>
          <a:prstGeom prst="rect">
            <a:avLst/>
          </a:prstGeom>
          <a:noFill/>
          <a:ln>
            <a:noFill/>
          </a:ln>
        </p:spPr>
        <p:txBody>
          <a:bodyPr spcFirstLastPara="1" wrap="square" lIns="91425" tIns="45700" rIns="91425" bIns="45700" anchor="t" anchorCtr="0">
            <a:normAutofit/>
          </a:bodyPr>
          <a:lstStyle/>
          <a:p>
            <a:pPr marL="0" lvl="0" indent="0" algn="l" rtl="0">
              <a:lnSpc>
                <a:spcPct val="125000"/>
              </a:lnSpc>
              <a:spcBef>
                <a:spcPts val="0"/>
              </a:spcBef>
              <a:spcAft>
                <a:spcPts val="0"/>
              </a:spcAft>
              <a:buClr>
                <a:schemeClr val="lt1"/>
              </a:buClr>
              <a:buSzPts val="1400"/>
              <a:buNone/>
            </a:pPr>
            <a:r>
              <a:rPr lang="en-US"/>
              <a:t>Our product is priced below that of other task management tools on the market​</a:t>
            </a:r>
            <a:endParaRPr lang="en-US"/>
          </a:p>
          <a:p>
            <a:pPr marL="0" lvl="0" indent="0" algn="l" rtl="0">
              <a:lnSpc>
                <a:spcPct val="125000"/>
              </a:lnSpc>
              <a:spcBef>
                <a:spcPts val="1000"/>
              </a:spcBef>
              <a:spcAft>
                <a:spcPts val="0"/>
              </a:spcAft>
              <a:buClr>
                <a:schemeClr val="lt1"/>
              </a:buClr>
              <a:buSzPts val="1400"/>
              <a:buNone/>
            </a:pPr>
            <a:r>
              <a:rPr lang="en-US"/>
              <a:t>Simple and easy to use app and website, compared to the complex tools of our competitors​</a:t>
            </a:r>
            <a:endParaRPr lang="en-US"/>
          </a:p>
          <a:p>
            <a:pPr marL="0" lvl="0" indent="0" algn="l" rtl="0">
              <a:lnSpc>
                <a:spcPct val="125000"/>
              </a:lnSpc>
              <a:spcBef>
                <a:spcPts val="1000"/>
              </a:spcBef>
              <a:spcAft>
                <a:spcPts val="0"/>
              </a:spcAft>
              <a:buClr>
                <a:schemeClr val="lt1"/>
              </a:buClr>
              <a:buSzPts val="1400"/>
              <a:buNone/>
            </a:pPr>
            <a:r>
              <a:rPr lang="en-US"/>
              <a:t>Affordability is the main draw for our consumers to our product​</a:t>
            </a:r>
            <a:endParaRPr lang="en-US"/>
          </a:p>
        </p:txBody>
      </p:sp>
      <p:sp>
        <p:nvSpPr>
          <p:cNvPr id="2127" name="Google Shape;2127;p33"/>
          <p:cNvSpPr txBox="1"/>
          <p:nvPr>
            <p:ph type="body" idx="4"/>
          </p:nvPr>
        </p:nvSpPr>
        <p:spPr>
          <a:xfrm>
            <a:off x="7378746" y="2881982"/>
            <a:ext cx="3695700" cy="2966700"/>
          </a:xfrm>
          <a:prstGeom prst="rect">
            <a:avLst/>
          </a:prstGeom>
          <a:noFill/>
          <a:ln>
            <a:noFill/>
          </a:ln>
        </p:spPr>
        <p:txBody>
          <a:bodyPr spcFirstLastPara="1" wrap="square" lIns="91425" tIns="45700" rIns="91425" bIns="45700" anchor="t" anchorCtr="0">
            <a:normAutofit/>
          </a:bodyPr>
          <a:lstStyle/>
          <a:p>
            <a:pPr marL="0" lvl="0" indent="0" algn="l" rtl="0">
              <a:lnSpc>
                <a:spcPct val="125000"/>
              </a:lnSpc>
              <a:spcBef>
                <a:spcPts val="0"/>
              </a:spcBef>
              <a:spcAft>
                <a:spcPts val="0"/>
              </a:spcAft>
              <a:buClr>
                <a:schemeClr val="lt1"/>
              </a:buClr>
              <a:buSzPts val="1400"/>
              <a:buNone/>
            </a:pPr>
            <a:r>
              <a:rPr lang="en-US"/>
              <a:t>Company A​</a:t>
            </a:r>
            <a:br>
              <a:rPr lang="en-US"/>
            </a:br>
            <a:r>
              <a:rPr lang="en-US"/>
              <a:t>Product is more expensive​</a:t>
            </a:r>
            <a:endParaRPr lang="en-US"/>
          </a:p>
          <a:p>
            <a:pPr marL="0" lvl="0" indent="0" algn="l" rtl="0">
              <a:lnSpc>
                <a:spcPct val="125000"/>
              </a:lnSpc>
              <a:spcBef>
                <a:spcPts val="1000"/>
              </a:spcBef>
              <a:spcAft>
                <a:spcPts val="0"/>
              </a:spcAft>
              <a:buClr>
                <a:schemeClr val="lt1"/>
              </a:buClr>
              <a:buSzPts val="1400"/>
              <a:buNone/>
            </a:pPr>
            <a:r>
              <a:rPr lang="en-US"/>
              <a:t>Companies B &amp; C ​</a:t>
            </a:r>
            <a:br>
              <a:rPr lang="en-US"/>
            </a:br>
            <a:r>
              <a:rPr lang="en-US"/>
              <a:t>Product is expensive and inconvenient to use​</a:t>
            </a:r>
            <a:endParaRPr lang="en-US"/>
          </a:p>
          <a:p>
            <a:pPr marL="0" lvl="0" indent="0" algn="l" rtl="0">
              <a:lnSpc>
                <a:spcPct val="125000"/>
              </a:lnSpc>
              <a:spcBef>
                <a:spcPts val="1000"/>
              </a:spcBef>
              <a:spcAft>
                <a:spcPts val="0"/>
              </a:spcAft>
              <a:buClr>
                <a:schemeClr val="lt1"/>
              </a:buClr>
              <a:buSzPts val="1400"/>
              <a:buNone/>
            </a:pPr>
            <a:r>
              <a:rPr lang="en-US"/>
              <a:t>Companies D &amp; E​</a:t>
            </a:r>
            <a:br>
              <a:rPr lang="en-US"/>
            </a:br>
            <a:r>
              <a:rPr lang="en-US"/>
              <a:t>Product is affordable, but inconvenient to use</a:t>
            </a:r>
            <a:endParaRPr lang="en-US"/>
          </a:p>
        </p:txBody>
      </p:sp>
      <p:sp>
        <p:nvSpPr>
          <p:cNvPr id="2128" name="Google Shape;2128;p33"/>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PITCH DECK</a:t>
            </a:r>
            <a:endParaRPr lang="en-US"/>
          </a:p>
        </p:txBody>
      </p:sp>
      <p:sp>
        <p:nvSpPr>
          <p:cNvPr id="2129" name="Google Shape;2129;p33"/>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133" name="Shape 2133"/>
        <p:cNvGrpSpPr/>
        <p:nvPr/>
      </p:nvGrpSpPr>
      <p:grpSpPr>
        <a:xfrm>
          <a:off x="0" y="0"/>
          <a:ext cx="0" cy="0"/>
          <a:chOff x="0" y="0"/>
          <a:chExt cx="0" cy="0"/>
        </a:xfrm>
      </p:grpSpPr>
      <p:sp>
        <p:nvSpPr>
          <p:cNvPr id="2134" name="Google Shape;2134;p34"/>
          <p:cNvSpPr txBox="1"/>
          <p:nvPr>
            <p:ph type="title"/>
          </p:nvPr>
        </p:nvSpPr>
        <p:spPr>
          <a:xfrm>
            <a:off x="794508" y="715939"/>
            <a:ext cx="4864500" cy="3657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2800"/>
              <a:buFont typeface="Arial" panose="020B0604020202020204"/>
              <a:buNone/>
            </a:pPr>
            <a:r>
              <a:rPr lang="en-US" sz="2800" b="0" i="0" u="none" strike="noStrike" cap="none">
                <a:noFill/>
                <a:latin typeface="Arial" panose="020B0604020202020204"/>
                <a:ea typeface="Arial" panose="020B0604020202020204"/>
                <a:cs typeface="Arial" panose="020B0604020202020204"/>
                <a:sym typeface="Arial" panose="020B0604020202020204"/>
              </a:rPr>
              <a:t>COMPETITION</a:t>
            </a:r>
            <a:endParaRPr lang="en-US" sz="2800" b="0" i="0" u="none" strike="noStrike" cap="none">
              <a:noFill/>
              <a:latin typeface="Arial" panose="020B0604020202020204"/>
              <a:ea typeface="Arial" panose="020B0604020202020204"/>
              <a:cs typeface="Arial" panose="020B0604020202020204"/>
              <a:sym typeface="Arial" panose="020B0604020202020204"/>
            </a:endParaRPr>
          </a:p>
        </p:txBody>
      </p:sp>
      <p:sp>
        <p:nvSpPr>
          <p:cNvPr id="2135" name="Google Shape;2135;p34"/>
          <p:cNvSpPr txBox="1"/>
          <p:nvPr>
            <p:ph type="body" idx="1"/>
          </p:nvPr>
        </p:nvSpPr>
        <p:spPr>
          <a:xfrm>
            <a:off x="5237839" y="1538273"/>
            <a:ext cx="1707000" cy="492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accent5"/>
              </a:buClr>
              <a:buSzPts val="1000"/>
              <a:buNone/>
            </a:pPr>
            <a:r>
              <a:rPr lang="en-US"/>
              <a:t>CONVENIENT</a:t>
            </a:r>
            <a:endParaRPr lang="en-US"/>
          </a:p>
        </p:txBody>
      </p:sp>
      <p:sp>
        <p:nvSpPr>
          <p:cNvPr id="2136" name="Google Shape;2136;p34"/>
          <p:cNvSpPr txBox="1"/>
          <p:nvPr>
            <p:ph type="body" idx="4"/>
          </p:nvPr>
        </p:nvSpPr>
        <p:spPr>
          <a:xfrm>
            <a:off x="3744687" y="2307743"/>
            <a:ext cx="1183200" cy="492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B6C1F8"/>
              </a:buClr>
              <a:buSzPts val="1200"/>
              <a:buNone/>
            </a:pPr>
            <a:r>
              <a:rPr lang="en-US"/>
              <a:t>A</a:t>
            </a:r>
            <a:endParaRPr lang="en-US"/>
          </a:p>
        </p:txBody>
      </p:sp>
      <p:sp>
        <p:nvSpPr>
          <p:cNvPr id="2137" name="Google Shape;2137;p34"/>
          <p:cNvSpPr txBox="1"/>
          <p:nvPr>
            <p:ph type="body" idx="9"/>
          </p:nvPr>
        </p:nvSpPr>
        <p:spPr>
          <a:xfrm>
            <a:off x="6754219" y="2067508"/>
            <a:ext cx="1707000" cy="10485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600"/>
              <a:buNone/>
            </a:pPr>
            <a:r>
              <a:rPr lang="en-US"/>
              <a:t>CONTOSO</a:t>
            </a:r>
            <a:endParaRPr lang="en-US"/>
          </a:p>
        </p:txBody>
      </p:sp>
      <p:sp>
        <p:nvSpPr>
          <p:cNvPr id="2138" name="Google Shape;2138;p34"/>
          <p:cNvSpPr txBox="1"/>
          <p:nvPr>
            <p:ph type="body" idx="8"/>
          </p:nvPr>
        </p:nvSpPr>
        <p:spPr>
          <a:xfrm>
            <a:off x="2545032" y="3467155"/>
            <a:ext cx="1209000" cy="492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accent5"/>
              </a:buClr>
              <a:buSzPts val="1000"/>
              <a:buNone/>
            </a:pPr>
            <a:r>
              <a:rPr lang="en-US"/>
              <a:t>EXPENSIVE​</a:t>
            </a:r>
            <a:endParaRPr lang="en-US"/>
          </a:p>
        </p:txBody>
      </p:sp>
      <p:sp>
        <p:nvSpPr>
          <p:cNvPr id="2139" name="Google Shape;2139;p34"/>
          <p:cNvSpPr txBox="1"/>
          <p:nvPr>
            <p:ph type="body" idx="3"/>
          </p:nvPr>
        </p:nvSpPr>
        <p:spPr>
          <a:xfrm>
            <a:off x="8441651" y="3467155"/>
            <a:ext cx="1380600" cy="492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accent5"/>
              </a:buClr>
              <a:buSzPts val="1000"/>
              <a:buNone/>
            </a:pPr>
            <a:r>
              <a:rPr lang="en-US"/>
              <a:t>AFFORDABLE</a:t>
            </a:r>
            <a:endParaRPr lang="en-US"/>
          </a:p>
        </p:txBody>
      </p:sp>
      <p:sp>
        <p:nvSpPr>
          <p:cNvPr id="2140" name="Google Shape;2140;p34"/>
          <p:cNvSpPr txBox="1"/>
          <p:nvPr>
            <p:ph type="body" idx="6"/>
          </p:nvPr>
        </p:nvSpPr>
        <p:spPr>
          <a:xfrm>
            <a:off x="2643702" y="4552190"/>
            <a:ext cx="1183200" cy="492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97F1FF"/>
              </a:buClr>
              <a:buSzPts val="1200"/>
              <a:buNone/>
            </a:pPr>
            <a:r>
              <a:rPr lang="en-US"/>
              <a:t>D</a:t>
            </a:r>
            <a:endParaRPr lang="en-US"/>
          </a:p>
        </p:txBody>
      </p:sp>
      <p:sp>
        <p:nvSpPr>
          <p:cNvPr id="2141" name="Google Shape;2141;p34"/>
          <p:cNvSpPr txBox="1"/>
          <p:nvPr>
            <p:ph type="body" idx="5"/>
          </p:nvPr>
        </p:nvSpPr>
        <p:spPr>
          <a:xfrm>
            <a:off x="4181179" y="4420460"/>
            <a:ext cx="1183200" cy="492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F4BCF7"/>
              </a:buClr>
              <a:buSzPts val="1200"/>
              <a:buNone/>
            </a:pPr>
            <a:r>
              <a:rPr lang="en-US"/>
              <a:t>E</a:t>
            </a:r>
            <a:endParaRPr lang="en-US"/>
          </a:p>
        </p:txBody>
      </p:sp>
      <p:sp>
        <p:nvSpPr>
          <p:cNvPr id="2142" name="Google Shape;2142;p34"/>
          <p:cNvSpPr txBox="1"/>
          <p:nvPr>
            <p:ph type="body" idx="7"/>
          </p:nvPr>
        </p:nvSpPr>
        <p:spPr>
          <a:xfrm>
            <a:off x="6400052" y="4120885"/>
            <a:ext cx="1183200" cy="492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E57EED"/>
              </a:buClr>
              <a:buSzPts val="1200"/>
              <a:buNone/>
            </a:pPr>
            <a:r>
              <a:rPr lang="en-US"/>
              <a:t>B</a:t>
            </a:r>
            <a:endParaRPr lang="en-US"/>
          </a:p>
        </p:txBody>
      </p:sp>
      <p:sp>
        <p:nvSpPr>
          <p:cNvPr id="2143" name="Google Shape;2143;p34"/>
          <p:cNvSpPr txBox="1"/>
          <p:nvPr>
            <p:ph type="body" idx="13"/>
          </p:nvPr>
        </p:nvSpPr>
        <p:spPr>
          <a:xfrm>
            <a:off x="7860695" y="4820889"/>
            <a:ext cx="1183200" cy="492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accent4"/>
              </a:buClr>
              <a:buSzPts val="1200"/>
              <a:buNone/>
            </a:pPr>
            <a:r>
              <a:rPr lang="en-US"/>
              <a:t>C</a:t>
            </a:r>
            <a:endParaRPr lang="en-US"/>
          </a:p>
        </p:txBody>
      </p:sp>
      <p:sp>
        <p:nvSpPr>
          <p:cNvPr id="2144" name="Google Shape;2144;p34"/>
          <p:cNvSpPr txBox="1"/>
          <p:nvPr>
            <p:ph type="body" idx="2"/>
          </p:nvPr>
        </p:nvSpPr>
        <p:spPr>
          <a:xfrm>
            <a:off x="5237839" y="5407116"/>
            <a:ext cx="1707000" cy="492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accent5"/>
              </a:buClr>
              <a:buSzPts val="1000"/>
              <a:buNone/>
            </a:pPr>
            <a:r>
              <a:rPr lang="en-US"/>
              <a:t>INCONVENIENT​</a:t>
            </a:r>
            <a:endParaRPr lang="en-US"/>
          </a:p>
        </p:txBody>
      </p:sp>
      <p:sp>
        <p:nvSpPr>
          <p:cNvPr id="2145" name="Google Shape;2145;p34"/>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PITCH DECK</a:t>
            </a:r>
            <a:endParaRPr lang="en-US"/>
          </a:p>
        </p:txBody>
      </p:sp>
      <p:sp>
        <p:nvSpPr>
          <p:cNvPr id="2146" name="Google Shape;2146;p34"/>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147" name="Google Shape;2147;p34"/>
          <p:cNvSpPr/>
          <p:nvPr/>
        </p:nvSpPr>
        <p:spPr>
          <a:xfrm>
            <a:off x="6799744" y="2298701"/>
            <a:ext cx="1595700" cy="584100"/>
          </a:xfrm>
          <a:prstGeom prst="rect">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8" name="Google Shape;2148;p34"/>
          <p:cNvSpPr/>
          <p:nvPr/>
        </p:nvSpPr>
        <p:spPr>
          <a:xfrm>
            <a:off x="4150807" y="2384920"/>
            <a:ext cx="350100" cy="349500"/>
          </a:xfrm>
          <a:prstGeom prst="rect">
            <a:avLst/>
          </a:prstGeom>
          <a:noFill/>
          <a:ln w="25400" cap="flat" cmpd="sng">
            <a:solidFill>
              <a:srgbClr val="B6C1F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9" name="Google Shape;2149;p34"/>
          <p:cNvSpPr/>
          <p:nvPr/>
        </p:nvSpPr>
        <p:spPr>
          <a:xfrm>
            <a:off x="3038655" y="4629430"/>
            <a:ext cx="350100" cy="349500"/>
          </a:xfrm>
          <a:prstGeom prst="rect">
            <a:avLst/>
          </a:prstGeom>
          <a:noFill/>
          <a:ln w="25400" cap="flat" cmpd="sng">
            <a:solidFill>
              <a:srgbClr val="97F1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50" name="Google Shape;2150;p34"/>
          <p:cNvSpPr/>
          <p:nvPr/>
        </p:nvSpPr>
        <p:spPr>
          <a:xfrm>
            <a:off x="4581759" y="4487842"/>
            <a:ext cx="350100" cy="349500"/>
          </a:xfrm>
          <a:prstGeom prst="rect">
            <a:avLst/>
          </a:prstGeom>
          <a:noFill/>
          <a:ln w="25400" cap="flat" cmpd="sng">
            <a:solidFill>
              <a:srgbClr val="F4BCF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51" name="Google Shape;2151;p34"/>
          <p:cNvSpPr/>
          <p:nvPr/>
        </p:nvSpPr>
        <p:spPr>
          <a:xfrm>
            <a:off x="6801084" y="4192235"/>
            <a:ext cx="350100" cy="349500"/>
          </a:xfrm>
          <a:prstGeom prst="rect">
            <a:avLst/>
          </a:prstGeom>
          <a:noFill/>
          <a:ln w="25400" cap="flat" cmpd="sng">
            <a:solidFill>
              <a:srgbClr val="E57EE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52" name="Google Shape;2152;p34"/>
          <p:cNvSpPr/>
          <p:nvPr/>
        </p:nvSpPr>
        <p:spPr>
          <a:xfrm>
            <a:off x="8264706" y="4892322"/>
            <a:ext cx="350100" cy="349500"/>
          </a:xfrm>
          <a:prstGeom prst="rect">
            <a:avLst/>
          </a:prstGeom>
          <a:noFill/>
          <a:ln w="254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156" name="Shape 2156"/>
        <p:cNvGrpSpPr/>
        <p:nvPr/>
      </p:nvGrpSpPr>
      <p:grpSpPr>
        <a:xfrm>
          <a:off x="0" y="0"/>
          <a:ext cx="0" cy="0"/>
          <a:chOff x="0" y="0"/>
          <a:chExt cx="0" cy="0"/>
        </a:xfrm>
      </p:grpSpPr>
      <p:sp>
        <p:nvSpPr>
          <p:cNvPr id="2157" name="Google Shape;2157;p35"/>
          <p:cNvSpPr txBox="1"/>
          <p:nvPr>
            <p:ph type="title"/>
          </p:nvPr>
        </p:nvSpPr>
        <p:spPr>
          <a:xfrm>
            <a:off x="2451534" y="989042"/>
            <a:ext cx="7287900" cy="630900"/>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SzPts val="2800"/>
              <a:buFont typeface="Arial" panose="020B0604020202020204"/>
              <a:buNone/>
            </a:pPr>
            <a:r>
              <a:rPr lang="en-US"/>
              <a:t>GROWTH STRATEGY</a:t>
            </a:r>
            <a:endParaRPr lang="en-US"/>
          </a:p>
        </p:txBody>
      </p:sp>
      <p:sp>
        <p:nvSpPr>
          <p:cNvPr id="2158" name="Google Shape;2158;p35"/>
          <p:cNvSpPr txBox="1"/>
          <p:nvPr>
            <p:ph type="body" idx="1"/>
          </p:nvPr>
        </p:nvSpPr>
        <p:spPr>
          <a:xfrm>
            <a:off x="2452699" y="1592681"/>
            <a:ext cx="7306200" cy="3933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1800"/>
              <a:buNone/>
            </a:pPr>
            <a:r>
              <a:rPr lang="en-US"/>
              <a:t>How we’ll scale in the future​</a:t>
            </a:r>
            <a:endParaRPr lang="en-US"/>
          </a:p>
        </p:txBody>
      </p:sp>
      <p:sp>
        <p:nvSpPr>
          <p:cNvPr id="2159" name="Google Shape;2159;p35"/>
          <p:cNvSpPr txBox="1"/>
          <p:nvPr>
            <p:ph type="body" idx="2"/>
          </p:nvPr>
        </p:nvSpPr>
        <p:spPr>
          <a:xfrm>
            <a:off x="1973698" y="3031460"/>
            <a:ext cx="1975200" cy="868800"/>
          </a:xfrm>
          <a:prstGeom prst="rect">
            <a:avLst/>
          </a:prstGeom>
          <a:noFill/>
          <a:ln w="25400" cap="flat" cmpd="sng">
            <a:solidFill>
              <a:schemeClr val="accent6"/>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accent6"/>
              </a:buClr>
              <a:buSzPts val="1600"/>
              <a:buNone/>
            </a:pPr>
            <a:r>
              <a:rPr lang="en-US"/>
              <a:t>FEB 20XX</a:t>
            </a:r>
            <a:endParaRPr lang="en-US"/>
          </a:p>
        </p:txBody>
      </p:sp>
      <p:sp>
        <p:nvSpPr>
          <p:cNvPr id="2160" name="Google Shape;2160;p35"/>
          <p:cNvSpPr txBox="1"/>
          <p:nvPr>
            <p:ph type="body" idx="3"/>
          </p:nvPr>
        </p:nvSpPr>
        <p:spPr>
          <a:xfrm>
            <a:off x="5202976" y="3031460"/>
            <a:ext cx="1975200" cy="868800"/>
          </a:xfrm>
          <a:prstGeom prst="rect">
            <a:avLst/>
          </a:prstGeom>
          <a:noFill/>
          <a:ln w="25400" cap="flat" cmpd="sng">
            <a:solidFill>
              <a:schemeClr val="accent6"/>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accent6"/>
              </a:buClr>
              <a:buSzPts val="1600"/>
              <a:buNone/>
            </a:pPr>
            <a:r>
              <a:rPr lang="en-US"/>
              <a:t>MAY 20XX</a:t>
            </a:r>
            <a:endParaRPr lang="en-US"/>
          </a:p>
        </p:txBody>
      </p:sp>
      <p:sp>
        <p:nvSpPr>
          <p:cNvPr id="2161" name="Google Shape;2161;p35"/>
          <p:cNvSpPr txBox="1"/>
          <p:nvPr>
            <p:ph type="body" idx="4"/>
          </p:nvPr>
        </p:nvSpPr>
        <p:spPr>
          <a:xfrm>
            <a:off x="8346652" y="3031460"/>
            <a:ext cx="1975200" cy="868800"/>
          </a:xfrm>
          <a:prstGeom prst="rect">
            <a:avLst/>
          </a:prstGeom>
          <a:noFill/>
          <a:ln w="25400" cap="flat" cmpd="sng">
            <a:solidFill>
              <a:schemeClr val="accent6"/>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accent6"/>
              </a:buClr>
              <a:buSzPts val="1600"/>
              <a:buNone/>
            </a:pPr>
            <a:r>
              <a:rPr lang="en-US"/>
              <a:t>OCT 20XX</a:t>
            </a:r>
            <a:endParaRPr lang="en-US"/>
          </a:p>
        </p:txBody>
      </p:sp>
      <p:sp>
        <p:nvSpPr>
          <p:cNvPr id="2162" name="Google Shape;2162;p35"/>
          <p:cNvSpPr txBox="1"/>
          <p:nvPr>
            <p:ph type="body" idx="5"/>
          </p:nvPr>
        </p:nvSpPr>
        <p:spPr>
          <a:xfrm>
            <a:off x="1591695" y="4042386"/>
            <a:ext cx="2743200" cy="1149000"/>
          </a:xfrm>
          <a:prstGeom prst="rect">
            <a:avLst/>
          </a:prstGeom>
          <a:noFill/>
          <a:ln>
            <a:noFill/>
          </a:ln>
        </p:spPr>
        <p:txBody>
          <a:bodyPr spcFirstLastPara="1" wrap="square" lIns="91425" tIns="45700" rIns="91425" bIns="45700" anchor="t" anchorCtr="0">
            <a:normAutofit/>
          </a:bodyPr>
          <a:lstStyle/>
          <a:p>
            <a:pPr marL="0" lvl="0" indent="0" algn="ctr" rtl="0">
              <a:lnSpc>
                <a:spcPct val="125000"/>
              </a:lnSpc>
              <a:spcBef>
                <a:spcPts val="0"/>
              </a:spcBef>
              <a:spcAft>
                <a:spcPts val="0"/>
              </a:spcAft>
              <a:buClr>
                <a:schemeClr val="lt1"/>
              </a:buClr>
              <a:buSzPts val="1400"/>
              <a:buNone/>
            </a:pPr>
            <a:r>
              <a:rPr lang="en-US"/>
              <a:t>Distribute the app to local start ups to help establish the product</a:t>
            </a:r>
            <a:endParaRPr lang="en-US"/>
          </a:p>
        </p:txBody>
      </p:sp>
      <p:sp>
        <p:nvSpPr>
          <p:cNvPr id="2163" name="Google Shape;2163;p35"/>
          <p:cNvSpPr txBox="1"/>
          <p:nvPr>
            <p:ph type="body" idx="6"/>
          </p:nvPr>
        </p:nvSpPr>
        <p:spPr>
          <a:xfrm>
            <a:off x="4820973" y="4042387"/>
            <a:ext cx="2743200" cy="1149000"/>
          </a:xfrm>
          <a:prstGeom prst="rect">
            <a:avLst/>
          </a:prstGeom>
          <a:noFill/>
          <a:ln>
            <a:noFill/>
          </a:ln>
        </p:spPr>
        <p:txBody>
          <a:bodyPr spcFirstLastPara="1" wrap="square" lIns="91425" tIns="45700" rIns="91425" bIns="45700" anchor="t" anchorCtr="0">
            <a:normAutofit/>
          </a:bodyPr>
          <a:lstStyle/>
          <a:p>
            <a:pPr marL="0" lvl="0" indent="0" algn="ctr" rtl="0">
              <a:lnSpc>
                <a:spcPct val="125000"/>
              </a:lnSpc>
              <a:spcBef>
                <a:spcPts val="0"/>
              </a:spcBef>
              <a:spcAft>
                <a:spcPts val="0"/>
              </a:spcAft>
              <a:buClr>
                <a:schemeClr val="lt1"/>
              </a:buClr>
              <a:buSzPts val="1400"/>
              <a:buNone/>
            </a:pPr>
            <a:r>
              <a:rPr lang="en-US"/>
              <a:t>Release the app to the general public and monitor press and regional market trends</a:t>
            </a:r>
            <a:endParaRPr lang="en-US"/>
          </a:p>
        </p:txBody>
      </p:sp>
      <p:sp>
        <p:nvSpPr>
          <p:cNvPr id="2164" name="Google Shape;2164;p35"/>
          <p:cNvSpPr txBox="1"/>
          <p:nvPr>
            <p:ph type="body" idx="7"/>
          </p:nvPr>
        </p:nvSpPr>
        <p:spPr>
          <a:xfrm>
            <a:off x="7964649" y="4042386"/>
            <a:ext cx="2743200" cy="1149000"/>
          </a:xfrm>
          <a:prstGeom prst="rect">
            <a:avLst/>
          </a:prstGeom>
          <a:noFill/>
          <a:ln>
            <a:noFill/>
          </a:ln>
        </p:spPr>
        <p:txBody>
          <a:bodyPr spcFirstLastPara="1" wrap="square" lIns="91425" tIns="45700" rIns="91425" bIns="45700" anchor="t" anchorCtr="0">
            <a:normAutofit/>
          </a:bodyPr>
          <a:lstStyle/>
          <a:p>
            <a:pPr marL="0" lvl="0" indent="0" algn="ctr" rtl="0">
              <a:lnSpc>
                <a:spcPct val="125000"/>
              </a:lnSpc>
              <a:spcBef>
                <a:spcPts val="0"/>
              </a:spcBef>
              <a:spcAft>
                <a:spcPts val="0"/>
              </a:spcAft>
              <a:buClr>
                <a:schemeClr val="lt1"/>
              </a:buClr>
              <a:buSzPts val="1400"/>
              <a:buNone/>
            </a:pPr>
            <a:r>
              <a:rPr lang="en-US"/>
              <a:t>Gather feedback from the start up community to expand availability of the product</a:t>
            </a:r>
            <a:endParaRPr lang="en-US"/>
          </a:p>
        </p:txBody>
      </p:sp>
      <p:sp>
        <p:nvSpPr>
          <p:cNvPr id="2165" name="Google Shape;2165;p35"/>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PITCH DECK</a:t>
            </a:r>
            <a:endParaRPr lang="en-US"/>
          </a:p>
        </p:txBody>
      </p:sp>
      <p:sp>
        <p:nvSpPr>
          <p:cNvPr id="2166" name="Google Shape;2166;p35"/>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170" name="Shape 2170"/>
        <p:cNvGrpSpPr/>
        <p:nvPr/>
      </p:nvGrpSpPr>
      <p:grpSpPr>
        <a:xfrm>
          <a:off x="0" y="0"/>
          <a:ext cx="0" cy="0"/>
          <a:chOff x="0" y="0"/>
          <a:chExt cx="0" cy="0"/>
        </a:xfrm>
      </p:grpSpPr>
      <p:sp>
        <p:nvSpPr>
          <p:cNvPr id="2171" name="Google Shape;2171;p36"/>
          <p:cNvSpPr txBox="1"/>
          <p:nvPr>
            <p:ph type="title"/>
          </p:nvPr>
        </p:nvSpPr>
        <p:spPr>
          <a:xfrm>
            <a:off x="2451534" y="989042"/>
            <a:ext cx="7287900" cy="630900"/>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SzPts val="2800"/>
              <a:buFont typeface="Arial" panose="020B0604020202020204"/>
              <a:buNone/>
            </a:pPr>
            <a:r>
              <a:rPr lang="en-US"/>
              <a:t>TWO-YEAR ACTION PLAN</a:t>
            </a:r>
            <a:endParaRPr lang="en-US"/>
          </a:p>
        </p:txBody>
      </p:sp>
      <p:sp>
        <p:nvSpPr>
          <p:cNvPr id="2172" name="Google Shape;2172;p36"/>
          <p:cNvSpPr txBox="1"/>
          <p:nvPr>
            <p:ph type="body" idx="30"/>
          </p:nvPr>
        </p:nvSpPr>
        <p:spPr>
          <a:xfrm>
            <a:off x="2029367" y="2071320"/>
            <a:ext cx="1440000" cy="59880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lt1"/>
              </a:buClr>
              <a:buSzPts val="1400"/>
              <a:buNone/>
            </a:pPr>
            <a:r>
              <a:rPr lang="en-US"/>
              <a:t>Supply volunteers​</a:t>
            </a:r>
            <a:endParaRPr lang="en-US"/>
          </a:p>
        </p:txBody>
      </p:sp>
      <p:sp>
        <p:nvSpPr>
          <p:cNvPr id="2173" name="Google Shape;2173;p36"/>
          <p:cNvSpPr txBox="1"/>
          <p:nvPr>
            <p:ph type="body" idx="31"/>
          </p:nvPr>
        </p:nvSpPr>
        <p:spPr>
          <a:xfrm>
            <a:off x="4397612" y="2071320"/>
            <a:ext cx="1440000" cy="59880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lt1"/>
              </a:buClr>
              <a:buSzPts val="1400"/>
              <a:buNone/>
            </a:pPr>
            <a:r>
              <a:rPr lang="en-US"/>
              <a:t>Run focus groups​</a:t>
            </a:r>
            <a:endParaRPr lang="en-US"/>
          </a:p>
        </p:txBody>
      </p:sp>
      <p:sp>
        <p:nvSpPr>
          <p:cNvPr id="2174" name="Google Shape;2174;p36"/>
          <p:cNvSpPr txBox="1"/>
          <p:nvPr>
            <p:ph type="body" idx="32"/>
          </p:nvPr>
        </p:nvSpPr>
        <p:spPr>
          <a:xfrm>
            <a:off x="8344687" y="2071320"/>
            <a:ext cx="1440000" cy="59880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lt1"/>
              </a:buClr>
              <a:buSzPts val="1400"/>
              <a:buNone/>
            </a:pPr>
            <a:r>
              <a:rPr lang="en-US"/>
              <a:t>Gather feedback​</a:t>
            </a:r>
            <a:endParaRPr lang="en-US"/>
          </a:p>
        </p:txBody>
      </p:sp>
      <p:sp>
        <p:nvSpPr>
          <p:cNvPr id="2175" name="Google Shape;2175;p36"/>
          <p:cNvSpPr txBox="1"/>
          <p:nvPr>
            <p:ph type="body" idx="28"/>
          </p:nvPr>
        </p:nvSpPr>
        <p:spPr>
          <a:xfrm>
            <a:off x="653772" y="2763180"/>
            <a:ext cx="1020900" cy="501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1600"/>
              <a:buNone/>
            </a:pPr>
            <a:r>
              <a:rPr lang="en-US"/>
              <a:t>20XX</a:t>
            </a:r>
            <a:endParaRPr lang="en-US"/>
          </a:p>
        </p:txBody>
      </p:sp>
      <p:sp>
        <p:nvSpPr>
          <p:cNvPr id="2176" name="Google Shape;2176;p36"/>
          <p:cNvSpPr txBox="1"/>
          <p:nvPr>
            <p:ph type="body" idx="1"/>
          </p:nvPr>
        </p:nvSpPr>
        <p:spPr>
          <a:xfrm>
            <a:off x="1712346" y="3170170"/>
            <a:ext cx="49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Jan</a:t>
            </a:r>
            <a:endParaRPr lang="en-US"/>
          </a:p>
        </p:txBody>
      </p:sp>
      <p:sp>
        <p:nvSpPr>
          <p:cNvPr id="2177" name="Google Shape;2177;p36"/>
          <p:cNvSpPr txBox="1"/>
          <p:nvPr>
            <p:ph type="body" idx="2"/>
          </p:nvPr>
        </p:nvSpPr>
        <p:spPr>
          <a:xfrm>
            <a:off x="2501761" y="3170170"/>
            <a:ext cx="49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Feb</a:t>
            </a:r>
            <a:endParaRPr lang="en-US"/>
          </a:p>
        </p:txBody>
      </p:sp>
      <p:sp>
        <p:nvSpPr>
          <p:cNvPr id="2178" name="Google Shape;2178;p36"/>
          <p:cNvSpPr txBox="1"/>
          <p:nvPr>
            <p:ph type="body" idx="3"/>
          </p:nvPr>
        </p:nvSpPr>
        <p:spPr>
          <a:xfrm>
            <a:off x="3291176" y="3170170"/>
            <a:ext cx="49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Mar</a:t>
            </a:r>
            <a:endParaRPr lang="en-US"/>
          </a:p>
        </p:txBody>
      </p:sp>
      <p:sp>
        <p:nvSpPr>
          <p:cNvPr id="2179" name="Google Shape;2179;p36"/>
          <p:cNvSpPr txBox="1"/>
          <p:nvPr>
            <p:ph type="body" idx="4"/>
          </p:nvPr>
        </p:nvSpPr>
        <p:spPr>
          <a:xfrm>
            <a:off x="4080591" y="3170170"/>
            <a:ext cx="49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Apr</a:t>
            </a:r>
            <a:endParaRPr lang="en-US"/>
          </a:p>
        </p:txBody>
      </p:sp>
      <p:sp>
        <p:nvSpPr>
          <p:cNvPr id="2180" name="Google Shape;2180;p36"/>
          <p:cNvSpPr txBox="1"/>
          <p:nvPr>
            <p:ph type="body" idx="5"/>
          </p:nvPr>
        </p:nvSpPr>
        <p:spPr>
          <a:xfrm>
            <a:off x="4810807" y="3170170"/>
            <a:ext cx="61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May</a:t>
            </a:r>
            <a:endParaRPr lang="en-US"/>
          </a:p>
        </p:txBody>
      </p:sp>
      <p:sp>
        <p:nvSpPr>
          <p:cNvPr id="2181" name="Google Shape;2181;p36"/>
          <p:cNvSpPr txBox="1"/>
          <p:nvPr>
            <p:ph type="body" idx="6"/>
          </p:nvPr>
        </p:nvSpPr>
        <p:spPr>
          <a:xfrm>
            <a:off x="5659421" y="3170170"/>
            <a:ext cx="49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Jun</a:t>
            </a:r>
            <a:endParaRPr lang="en-US"/>
          </a:p>
        </p:txBody>
      </p:sp>
      <p:sp>
        <p:nvSpPr>
          <p:cNvPr id="2182" name="Google Shape;2182;p36"/>
          <p:cNvSpPr txBox="1"/>
          <p:nvPr>
            <p:ph type="body" idx="7"/>
          </p:nvPr>
        </p:nvSpPr>
        <p:spPr>
          <a:xfrm>
            <a:off x="6448836" y="3170170"/>
            <a:ext cx="49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Jul</a:t>
            </a:r>
            <a:endParaRPr lang="en-US"/>
          </a:p>
        </p:txBody>
      </p:sp>
      <p:sp>
        <p:nvSpPr>
          <p:cNvPr id="2183" name="Google Shape;2183;p36"/>
          <p:cNvSpPr txBox="1"/>
          <p:nvPr>
            <p:ph type="body" idx="8"/>
          </p:nvPr>
        </p:nvSpPr>
        <p:spPr>
          <a:xfrm>
            <a:off x="7238251" y="3170170"/>
            <a:ext cx="49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Aug</a:t>
            </a:r>
            <a:endParaRPr lang="en-US"/>
          </a:p>
        </p:txBody>
      </p:sp>
      <p:sp>
        <p:nvSpPr>
          <p:cNvPr id="2184" name="Google Shape;2184;p36"/>
          <p:cNvSpPr txBox="1"/>
          <p:nvPr>
            <p:ph type="body" idx="9"/>
          </p:nvPr>
        </p:nvSpPr>
        <p:spPr>
          <a:xfrm>
            <a:off x="8027666" y="3170170"/>
            <a:ext cx="49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Sep</a:t>
            </a:r>
            <a:endParaRPr lang="en-US"/>
          </a:p>
        </p:txBody>
      </p:sp>
      <p:sp>
        <p:nvSpPr>
          <p:cNvPr id="2185" name="Google Shape;2185;p36"/>
          <p:cNvSpPr txBox="1"/>
          <p:nvPr>
            <p:ph type="body" idx="13"/>
          </p:nvPr>
        </p:nvSpPr>
        <p:spPr>
          <a:xfrm>
            <a:off x="8817081" y="3170170"/>
            <a:ext cx="49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Oct</a:t>
            </a:r>
            <a:endParaRPr lang="en-US"/>
          </a:p>
        </p:txBody>
      </p:sp>
      <p:sp>
        <p:nvSpPr>
          <p:cNvPr id="2186" name="Google Shape;2186;p36"/>
          <p:cNvSpPr txBox="1"/>
          <p:nvPr>
            <p:ph type="body" idx="14"/>
          </p:nvPr>
        </p:nvSpPr>
        <p:spPr>
          <a:xfrm>
            <a:off x="9606496" y="3170170"/>
            <a:ext cx="49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Nov</a:t>
            </a:r>
            <a:endParaRPr lang="en-US"/>
          </a:p>
        </p:txBody>
      </p:sp>
      <p:sp>
        <p:nvSpPr>
          <p:cNvPr id="2187" name="Google Shape;2187;p36"/>
          <p:cNvSpPr txBox="1"/>
          <p:nvPr>
            <p:ph type="body" idx="15"/>
          </p:nvPr>
        </p:nvSpPr>
        <p:spPr>
          <a:xfrm>
            <a:off x="10395907" y="3170170"/>
            <a:ext cx="49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Dec</a:t>
            </a:r>
            <a:endParaRPr lang="en-US"/>
          </a:p>
        </p:txBody>
      </p:sp>
      <p:sp>
        <p:nvSpPr>
          <p:cNvPr id="2188" name="Google Shape;2188;p36"/>
          <p:cNvSpPr txBox="1"/>
          <p:nvPr>
            <p:ph type="body" idx="33"/>
          </p:nvPr>
        </p:nvSpPr>
        <p:spPr>
          <a:xfrm>
            <a:off x="2029367" y="3862599"/>
            <a:ext cx="1440000" cy="54930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lt1"/>
              </a:buClr>
              <a:buSzPts val="1400"/>
              <a:buNone/>
            </a:pPr>
            <a:r>
              <a:rPr lang="en-US"/>
              <a:t>Test with start ups​</a:t>
            </a:r>
            <a:endParaRPr lang="en-US"/>
          </a:p>
        </p:txBody>
      </p:sp>
      <p:sp>
        <p:nvSpPr>
          <p:cNvPr id="2189" name="Google Shape;2189;p36"/>
          <p:cNvSpPr txBox="1"/>
          <p:nvPr>
            <p:ph type="body" idx="34"/>
          </p:nvPr>
        </p:nvSpPr>
        <p:spPr>
          <a:xfrm>
            <a:off x="5976442" y="3862599"/>
            <a:ext cx="1440000" cy="54930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accent6"/>
              </a:buClr>
              <a:buSzPts val="1400"/>
              <a:buNone/>
            </a:pPr>
            <a:r>
              <a:rPr lang="en-US"/>
              <a:t>Regional launch​</a:t>
            </a:r>
            <a:endParaRPr lang="en-US"/>
          </a:p>
        </p:txBody>
      </p:sp>
      <p:sp>
        <p:nvSpPr>
          <p:cNvPr id="2190" name="Google Shape;2190;p36"/>
          <p:cNvSpPr txBox="1"/>
          <p:nvPr>
            <p:ph type="body" idx="35"/>
          </p:nvPr>
        </p:nvSpPr>
        <p:spPr>
          <a:xfrm>
            <a:off x="9923517" y="3862599"/>
            <a:ext cx="1440000" cy="54930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lt1"/>
              </a:buClr>
              <a:buSzPts val="1400"/>
              <a:buNone/>
            </a:pPr>
            <a:r>
              <a:rPr lang="en-US"/>
              <a:t>Deliver to consumers​</a:t>
            </a:r>
            <a:endParaRPr lang="en-US"/>
          </a:p>
        </p:txBody>
      </p:sp>
      <p:sp>
        <p:nvSpPr>
          <p:cNvPr id="2191" name="Google Shape;2191;p36"/>
          <p:cNvSpPr txBox="1"/>
          <p:nvPr>
            <p:ph type="body" idx="29"/>
          </p:nvPr>
        </p:nvSpPr>
        <p:spPr>
          <a:xfrm>
            <a:off x="653772" y="4449967"/>
            <a:ext cx="1020900" cy="501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1600"/>
              <a:buNone/>
            </a:pPr>
            <a:r>
              <a:rPr lang="en-US"/>
              <a:t>20XX</a:t>
            </a:r>
            <a:endParaRPr lang="en-US"/>
          </a:p>
        </p:txBody>
      </p:sp>
      <p:sp>
        <p:nvSpPr>
          <p:cNvPr id="2192" name="Google Shape;2192;p36"/>
          <p:cNvSpPr txBox="1"/>
          <p:nvPr>
            <p:ph type="body" idx="16"/>
          </p:nvPr>
        </p:nvSpPr>
        <p:spPr>
          <a:xfrm>
            <a:off x="1712346" y="4871997"/>
            <a:ext cx="49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Jan</a:t>
            </a:r>
            <a:endParaRPr lang="en-US"/>
          </a:p>
        </p:txBody>
      </p:sp>
      <p:sp>
        <p:nvSpPr>
          <p:cNvPr id="2193" name="Google Shape;2193;p36"/>
          <p:cNvSpPr txBox="1"/>
          <p:nvPr>
            <p:ph type="body" idx="17"/>
          </p:nvPr>
        </p:nvSpPr>
        <p:spPr>
          <a:xfrm>
            <a:off x="2501761" y="4871997"/>
            <a:ext cx="49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Feb</a:t>
            </a:r>
            <a:endParaRPr lang="en-US"/>
          </a:p>
        </p:txBody>
      </p:sp>
      <p:sp>
        <p:nvSpPr>
          <p:cNvPr id="2194" name="Google Shape;2194;p36"/>
          <p:cNvSpPr txBox="1"/>
          <p:nvPr>
            <p:ph type="body" idx="18"/>
          </p:nvPr>
        </p:nvSpPr>
        <p:spPr>
          <a:xfrm>
            <a:off x="3291176" y="4871997"/>
            <a:ext cx="49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Mar</a:t>
            </a:r>
            <a:endParaRPr lang="en-US"/>
          </a:p>
        </p:txBody>
      </p:sp>
      <p:sp>
        <p:nvSpPr>
          <p:cNvPr id="2195" name="Google Shape;2195;p36"/>
          <p:cNvSpPr txBox="1"/>
          <p:nvPr>
            <p:ph type="body" idx="19"/>
          </p:nvPr>
        </p:nvSpPr>
        <p:spPr>
          <a:xfrm>
            <a:off x="4080591" y="4871997"/>
            <a:ext cx="49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Apr</a:t>
            </a:r>
            <a:endParaRPr lang="en-US"/>
          </a:p>
        </p:txBody>
      </p:sp>
      <p:sp>
        <p:nvSpPr>
          <p:cNvPr id="2196" name="Google Shape;2196;p36"/>
          <p:cNvSpPr txBox="1"/>
          <p:nvPr>
            <p:ph type="body" idx="20"/>
          </p:nvPr>
        </p:nvSpPr>
        <p:spPr>
          <a:xfrm>
            <a:off x="4810807" y="4871997"/>
            <a:ext cx="61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May</a:t>
            </a:r>
            <a:endParaRPr lang="en-US"/>
          </a:p>
        </p:txBody>
      </p:sp>
      <p:sp>
        <p:nvSpPr>
          <p:cNvPr id="2197" name="Google Shape;2197;p36"/>
          <p:cNvSpPr txBox="1"/>
          <p:nvPr>
            <p:ph type="body" idx="21"/>
          </p:nvPr>
        </p:nvSpPr>
        <p:spPr>
          <a:xfrm>
            <a:off x="5659421" y="4871997"/>
            <a:ext cx="49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Jun</a:t>
            </a:r>
            <a:endParaRPr lang="en-US"/>
          </a:p>
        </p:txBody>
      </p:sp>
      <p:sp>
        <p:nvSpPr>
          <p:cNvPr id="2198" name="Google Shape;2198;p36"/>
          <p:cNvSpPr txBox="1"/>
          <p:nvPr>
            <p:ph type="body" idx="22"/>
          </p:nvPr>
        </p:nvSpPr>
        <p:spPr>
          <a:xfrm>
            <a:off x="6448836" y="4871997"/>
            <a:ext cx="49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Jul</a:t>
            </a:r>
            <a:endParaRPr lang="en-US"/>
          </a:p>
        </p:txBody>
      </p:sp>
      <p:sp>
        <p:nvSpPr>
          <p:cNvPr id="2199" name="Google Shape;2199;p36"/>
          <p:cNvSpPr txBox="1"/>
          <p:nvPr>
            <p:ph type="body" idx="23"/>
          </p:nvPr>
        </p:nvSpPr>
        <p:spPr>
          <a:xfrm>
            <a:off x="7238251" y="4871997"/>
            <a:ext cx="49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Aug</a:t>
            </a:r>
            <a:endParaRPr lang="en-US"/>
          </a:p>
        </p:txBody>
      </p:sp>
      <p:sp>
        <p:nvSpPr>
          <p:cNvPr id="2200" name="Google Shape;2200;p36"/>
          <p:cNvSpPr txBox="1"/>
          <p:nvPr>
            <p:ph type="body" idx="24"/>
          </p:nvPr>
        </p:nvSpPr>
        <p:spPr>
          <a:xfrm>
            <a:off x="8027666" y="4871997"/>
            <a:ext cx="49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Sep</a:t>
            </a:r>
            <a:endParaRPr lang="en-US"/>
          </a:p>
        </p:txBody>
      </p:sp>
      <p:sp>
        <p:nvSpPr>
          <p:cNvPr id="2201" name="Google Shape;2201;p36"/>
          <p:cNvSpPr txBox="1"/>
          <p:nvPr>
            <p:ph type="body" idx="25"/>
          </p:nvPr>
        </p:nvSpPr>
        <p:spPr>
          <a:xfrm>
            <a:off x="8817081" y="4871997"/>
            <a:ext cx="49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Oct</a:t>
            </a:r>
            <a:endParaRPr lang="en-US"/>
          </a:p>
        </p:txBody>
      </p:sp>
      <p:sp>
        <p:nvSpPr>
          <p:cNvPr id="2202" name="Google Shape;2202;p36"/>
          <p:cNvSpPr txBox="1"/>
          <p:nvPr>
            <p:ph type="body" idx="26"/>
          </p:nvPr>
        </p:nvSpPr>
        <p:spPr>
          <a:xfrm>
            <a:off x="9606496" y="4871997"/>
            <a:ext cx="49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Nov</a:t>
            </a:r>
            <a:endParaRPr lang="en-US"/>
          </a:p>
        </p:txBody>
      </p:sp>
      <p:sp>
        <p:nvSpPr>
          <p:cNvPr id="2203" name="Google Shape;2203;p36"/>
          <p:cNvSpPr txBox="1"/>
          <p:nvPr>
            <p:ph type="body" idx="27"/>
          </p:nvPr>
        </p:nvSpPr>
        <p:spPr>
          <a:xfrm>
            <a:off x="10395907" y="4871997"/>
            <a:ext cx="495300" cy="6522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lt1"/>
              </a:buClr>
              <a:buSzPts val="1200"/>
              <a:buNone/>
            </a:pPr>
            <a:r>
              <a:rPr lang="en-US"/>
              <a:t>Dec</a:t>
            </a:r>
            <a:endParaRPr lang="en-US"/>
          </a:p>
        </p:txBody>
      </p:sp>
      <p:grpSp>
        <p:nvGrpSpPr>
          <p:cNvPr id="2204" name="Google Shape;2204;p36"/>
          <p:cNvGrpSpPr/>
          <p:nvPr/>
        </p:nvGrpSpPr>
        <p:grpSpPr>
          <a:xfrm>
            <a:off x="2749537" y="4411918"/>
            <a:ext cx="7895280" cy="344400"/>
            <a:chOff x="2749537" y="4411918"/>
            <a:chExt cx="7895280" cy="344400"/>
          </a:xfrm>
        </p:grpSpPr>
        <p:cxnSp>
          <p:nvCxnSpPr>
            <p:cNvPr id="2205" name="Google Shape;2205;p36"/>
            <p:cNvCxnSpPr/>
            <p:nvPr/>
          </p:nvCxnSpPr>
          <p:spPr>
            <a:xfrm flipH="1">
              <a:off x="2749537" y="4411918"/>
              <a:ext cx="1200" cy="344400"/>
            </a:xfrm>
            <a:prstGeom prst="straightConnector1">
              <a:avLst/>
            </a:prstGeom>
            <a:noFill/>
            <a:ln w="9525" cap="flat" cmpd="sng">
              <a:solidFill>
                <a:schemeClr val="lt1"/>
              </a:solidFill>
              <a:prstDash val="solid"/>
              <a:miter lim="800000"/>
              <a:headEnd type="none" w="sm" len="sm"/>
              <a:tailEnd type="none" w="sm" len="sm"/>
            </a:ln>
          </p:spPr>
        </p:cxnSp>
        <p:cxnSp>
          <p:nvCxnSpPr>
            <p:cNvPr id="2206" name="Google Shape;2206;p36"/>
            <p:cNvCxnSpPr/>
            <p:nvPr/>
          </p:nvCxnSpPr>
          <p:spPr>
            <a:xfrm flipH="1">
              <a:off x="6699728" y="4411918"/>
              <a:ext cx="1200" cy="344400"/>
            </a:xfrm>
            <a:prstGeom prst="straightConnector1">
              <a:avLst/>
            </a:prstGeom>
            <a:noFill/>
            <a:ln w="9525" cap="flat" cmpd="sng">
              <a:solidFill>
                <a:schemeClr val="accent5"/>
              </a:solidFill>
              <a:prstDash val="solid"/>
              <a:miter lim="800000"/>
              <a:headEnd type="none" w="sm" len="sm"/>
              <a:tailEnd type="none" w="sm" len="sm"/>
            </a:ln>
          </p:spPr>
        </p:cxnSp>
        <p:cxnSp>
          <p:nvCxnSpPr>
            <p:cNvPr id="2207" name="Google Shape;2207;p36"/>
            <p:cNvCxnSpPr/>
            <p:nvPr/>
          </p:nvCxnSpPr>
          <p:spPr>
            <a:xfrm flipH="1">
              <a:off x="10643617" y="4411918"/>
              <a:ext cx="1200" cy="344400"/>
            </a:xfrm>
            <a:prstGeom prst="straightConnector1">
              <a:avLst/>
            </a:prstGeom>
            <a:noFill/>
            <a:ln w="9525" cap="flat" cmpd="sng">
              <a:solidFill>
                <a:schemeClr val="lt1"/>
              </a:solidFill>
              <a:prstDash val="solid"/>
              <a:miter lim="800000"/>
              <a:headEnd type="none" w="sm" len="sm"/>
              <a:tailEnd type="none" w="sm" len="sm"/>
            </a:ln>
          </p:spPr>
        </p:cxnSp>
      </p:grpSp>
      <p:grpSp>
        <p:nvGrpSpPr>
          <p:cNvPr id="2208" name="Google Shape;2208;p36"/>
          <p:cNvGrpSpPr/>
          <p:nvPr/>
        </p:nvGrpSpPr>
        <p:grpSpPr>
          <a:xfrm>
            <a:off x="2750797" y="2675138"/>
            <a:ext cx="6313897" cy="344400"/>
            <a:chOff x="2750797" y="2675138"/>
            <a:chExt cx="6313897" cy="344400"/>
          </a:xfrm>
        </p:grpSpPr>
        <p:cxnSp>
          <p:nvCxnSpPr>
            <p:cNvPr id="2209" name="Google Shape;2209;p36"/>
            <p:cNvCxnSpPr/>
            <p:nvPr/>
          </p:nvCxnSpPr>
          <p:spPr>
            <a:xfrm flipH="1">
              <a:off x="2750797" y="2675138"/>
              <a:ext cx="1200" cy="344400"/>
            </a:xfrm>
            <a:prstGeom prst="straightConnector1">
              <a:avLst/>
            </a:prstGeom>
            <a:noFill/>
            <a:ln w="9525" cap="flat" cmpd="sng">
              <a:solidFill>
                <a:schemeClr val="lt1"/>
              </a:solidFill>
              <a:prstDash val="solid"/>
              <a:miter lim="800000"/>
              <a:headEnd type="none" w="sm" len="sm"/>
              <a:tailEnd type="none" w="sm" len="sm"/>
            </a:ln>
          </p:spPr>
        </p:cxnSp>
        <p:cxnSp>
          <p:nvCxnSpPr>
            <p:cNvPr id="2210" name="Google Shape;2210;p36"/>
            <p:cNvCxnSpPr/>
            <p:nvPr/>
          </p:nvCxnSpPr>
          <p:spPr>
            <a:xfrm flipH="1">
              <a:off x="5116947" y="2675138"/>
              <a:ext cx="1200" cy="344400"/>
            </a:xfrm>
            <a:prstGeom prst="straightConnector1">
              <a:avLst/>
            </a:prstGeom>
            <a:noFill/>
            <a:ln w="9525" cap="flat" cmpd="sng">
              <a:solidFill>
                <a:schemeClr val="lt1"/>
              </a:solidFill>
              <a:prstDash val="solid"/>
              <a:miter lim="800000"/>
              <a:headEnd type="none" w="sm" len="sm"/>
              <a:tailEnd type="none" w="sm" len="sm"/>
            </a:ln>
          </p:spPr>
        </p:cxnSp>
        <p:cxnSp>
          <p:nvCxnSpPr>
            <p:cNvPr id="2211" name="Google Shape;2211;p36"/>
            <p:cNvCxnSpPr/>
            <p:nvPr/>
          </p:nvCxnSpPr>
          <p:spPr>
            <a:xfrm flipH="1">
              <a:off x="9063494" y="2675138"/>
              <a:ext cx="1200" cy="344400"/>
            </a:xfrm>
            <a:prstGeom prst="straightConnector1">
              <a:avLst/>
            </a:prstGeom>
            <a:noFill/>
            <a:ln w="9525" cap="flat" cmpd="sng">
              <a:solidFill>
                <a:schemeClr val="lt1"/>
              </a:solidFill>
              <a:prstDash val="solid"/>
              <a:miter lim="800000"/>
              <a:headEnd type="none" w="sm" len="sm"/>
              <a:tailEnd type="none" w="sm" len="sm"/>
            </a:ln>
          </p:spPr>
        </p:cxnSp>
      </p:grpSp>
      <p:grpSp>
        <p:nvGrpSpPr>
          <p:cNvPr id="2212" name="Google Shape;2212;p36"/>
          <p:cNvGrpSpPr/>
          <p:nvPr/>
        </p:nvGrpSpPr>
        <p:grpSpPr>
          <a:xfrm>
            <a:off x="2047081" y="4694680"/>
            <a:ext cx="8510111" cy="0"/>
            <a:chOff x="1504814" y="2488864"/>
            <a:chExt cx="8510111" cy="0"/>
          </a:xfrm>
        </p:grpSpPr>
        <p:cxnSp>
          <p:nvCxnSpPr>
            <p:cNvPr id="2213" name="Google Shape;2213;p36"/>
            <p:cNvCxnSpPr/>
            <p:nvPr/>
          </p:nvCxnSpPr>
          <p:spPr>
            <a:xfrm>
              <a:off x="1504814"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14" name="Google Shape;2214;p36"/>
            <p:cNvCxnSpPr/>
            <p:nvPr/>
          </p:nvCxnSpPr>
          <p:spPr>
            <a:xfrm>
              <a:off x="2301137"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15" name="Google Shape;2215;p36"/>
            <p:cNvCxnSpPr/>
            <p:nvPr/>
          </p:nvCxnSpPr>
          <p:spPr>
            <a:xfrm>
              <a:off x="3083776"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16" name="Google Shape;2216;p36"/>
            <p:cNvCxnSpPr/>
            <p:nvPr/>
          </p:nvCxnSpPr>
          <p:spPr>
            <a:xfrm>
              <a:off x="3880099"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17" name="Google Shape;2217;p36"/>
            <p:cNvCxnSpPr/>
            <p:nvPr/>
          </p:nvCxnSpPr>
          <p:spPr>
            <a:xfrm>
              <a:off x="4655896"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18" name="Google Shape;2218;p36"/>
            <p:cNvCxnSpPr/>
            <p:nvPr/>
          </p:nvCxnSpPr>
          <p:spPr>
            <a:xfrm>
              <a:off x="5452219"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19" name="Google Shape;2219;p36"/>
            <p:cNvCxnSpPr/>
            <p:nvPr/>
          </p:nvCxnSpPr>
          <p:spPr>
            <a:xfrm>
              <a:off x="6234858"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20" name="Google Shape;2220;p36"/>
            <p:cNvCxnSpPr/>
            <p:nvPr/>
          </p:nvCxnSpPr>
          <p:spPr>
            <a:xfrm>
              <a:off x="7031181"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21" name="Google Shape;2221;p36"/>
            <p:cNvCxnSpPr/>
            <p:nvPr/>
          </p:nvCxnSpPr>
          <p:spPr>
            <a:xfrm>
              <a:off x="7813820"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22" name="Google Shape;2222;p36"/>
            <p:cNvCxnSpPr/>
            <p:nvPr/>
          </p:nvCxnSpPr>
          <p:spPr>
            <a:xfrm>
              <a:off x="8610143"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23" name="Google Shape;2223;p36"/>
            <p:cNvCxnSpPr/>
            <p:nvPr/>
          </p:nvCxnSpPr>
          <p:spPr>
            <a:xfrm>
              <a:off x="9399625" y="2488864"/>
              <a:ext cx="615300" cy="0"/>
            </a:xfrm>
            <a:prstGeom prst="straightConnector1">
              <a:avLst/>
            </a:prstGeom>
            <a:noFill/>
            <a:ln w="9525" cap="flat" cmpd="sng">
              <a:solidFill>
                <a:schemeClr val="lt1"/>
              </a:solidFill>
              <a:prstDash val="solid"/>
              <a:miter lim="800000"/>
              <a:headEnd type="none" w="sm" len="sm"/>
              <a:tailEnd type="none" w="sm" len="sm"/>
            </a:ln>
          </p:spPr>
        </p:cxnSp>
      </p:grpSp>
      <p:grpSp>
        <p:nvGrpSpPr>
          <p:cNvPr id="2224" name="Google Shape;2224;p36"/>
          <p:cNvGrpSpPr/>
          <p:nvPr/>
        </p:nvGrpSpPr>
        <p:grpSpPr>
          <a:xfrm>
            <a:off x="1872910" y="4599626"/>
            <a:ext cx="8858592" cy="174300"/>
            <a:chOff x="1835966" y="4162015"/>
            <a:chExt cx="8858592" cy="174300"/>
          </a:xfrm>
        </p:grpSpPr>
        <p:sp>
          <p:nvSpPr>
            <p:cNvPr id="2225" name="Google Shape;2225;p36"/>
            <p:cNvSpPr/>
            <p:nvPr/>
          </p:nvSpPr>
          <p:spPr>
            <a:xfrm>
              <a:off x="1835966" y="4162015"/>
              <a:ext cx="174300" cy="1743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26" name="Google Shape;2226;p36"/>
            <p:cNvSpPr/>
            <p:nvPr/>
          </p:nvSpPr>
          <p:spPr>
            <a:xfrm>
              <a:off x="2625447" y="4162015"/>
              <a:ext cx="174300" cy="1743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27" name="Google Shape;2227;p36"/>
            <p:cNvSpPr/>
            <p:nvPr/>
          </p:nvSpPr>
          <p:spPr>
            <a:xfrm>
              <a:off x="3414928" y="4162015"/>
              <a:ext cx="174300" cy="1743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28" name="Google Shape;2228;p36"/>
            <p:cNvSpPr/>
            <p:nvPr/>
          </p:nvSpPr>
          <p:spPr>
            <a:xfrm>
              <a:off x="4204409" y="4162015"/>
              <a:ext cx="174300" cy="1743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29" name="Google Shape;2229;p36"/>
            <p:cNvSpPr/>
            <p:nvPr/>
          </p:nvSpPr>
          <p:spPr>
            <a:xfrm>
              <a:off x="4993890" y="4162015"/>
              <a:ext cx="174300" cy="1743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30" name="Google Shape;2230;p36"/>
            <p:cNvSpPr/>
            <p:nvPr/>
          </p:nvSpPr>
          <p:spPr>
            <a:xfrm>
              <a:off x="5783371" y="4162015"/>
              <a:ext cx="174300" cy="1743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31" name="Google Shape;2231;p36"/>
            <p:cNvSpPr/>
            <p:nvPr/>
          </p:nvSpPr>
          <p:spPr>
            <a:xfrm>
              <a:off x="6572852" y="4162015"/>
              <a:ext cx="174300" cy="174300"/>
            </a:xfrm>
            <a:prstGeom prst="rect">
              <a:avLst/>
            </a:prstGeom>
            <a:solidFill>
              <a:schemeClr val="accent6"/>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32" name="Google Shape;2232;p36"/>
            <p:cNvSpPr/>
            <p:nvPr/>
          </p:nvSpPr>
          <p:spPr>
            <a:xfrm>
              <a:off x="7362333" y="4162015"/>
              <a:ext cx="174300" cy="1743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33" name="Google Shape;2233;p36"/>
            <p:cNvSpPr/>
            <p:nvPr/>
          </p:nvSpPr>
          <p:spPr>
            <a:xfrm>
              <a:off x="8151814" y="4162015"/>
              <a:ext cx="174300" cy="1743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34" name="Google Shape;2234;p36"/>
            <p:cNvSpPr/>
            <p:nvPr/>
          </p:nvSpPr>
          <p:spPr>
            <a:xfrm>
              <a:off x="8941295" y="4162015"/>
              <a:ext cx="174300" cy="1743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35" name="Google Shape;2235;p36"/>
            <p:cNvSpPr/>
            <p:nvPr/>
          </p:nvSpPr>
          <p:spPr>
            <a:xfrm>
              <a:off x="9730776" y="4162015"/>
              <a:ext cx="174300" cy="1743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36" name="Google Shape;2236;p36"/>
            <p:cNvSpPr/>
            <p:nvPr/>
          </p:nvSpPr>
          <p:spPr>
            <a:xfrm>
              <a:off x="10520258" y="4162015"/>
              <a:ext cx="174300" cy="1743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2237" name="Google Shape;2237;p36"/>
          <p:cNvGrpSpPr/>
          <p:nvPr/>
        </p:nvGrpSpPr>
        <p:grpSpPr>
          <a:xfrm>
            <a:off x="2049387" y="2999128"/>
            <a:ext cx="8510111" cy="0"/>
            <a:chOff x="1504814" y="2488864"/>
            <a:chExt cx="8510111" cy="0"/>
          </a:xfrm>
        </p:grpSpPr>
        <p:cxnSp>
          <p:nvCxnSpPr>
            <p:cNvPr id="2238" name="Google Shape;2238;p36"/>
            <p:cNvCxnSpPr/>
            <p:nvPr/>
          </p:nvCxnSpPr>
          <p:spPr>
            <a:xfrm>
              <a:off x="1504814"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39" name="Google Shape;2239;p36"/>
            <p:cNvCxnSpPr/>
            <p:nvPr/>
          </p:nvCxnSpPr>
          <p:spPr>
            <a:xfrm>
              <a:off x="2301137"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40" name="Google Shape;2240;p36"/>
            <p:cNvCxnSpPr/>
            <p:nvPr/>
          </p:nvCxnSpPr>
          <p:spPr>
            <a:xfrm>
              <a:off x="3083776"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41" name="Google Shape;2241;p36"/>
            <p:cNvCxnSpPr/>
            <p:nvPr/>
          </p:nvCxnSpPr>
          <p:spPr>
            <a:xfrm>
              <a:off x="3880099"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42" name="Google Shape;2242;p36"/>
            <p:cNvCxnSpPr/>
            <p:nvPr/>
          </p:nvCxnSpPr>
          <p:spPr>
            <a:xfrm>
              <a:off x="4655896"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43" name="Google Shape;2243;p36"/>
            <p:cNvCxnSpPr/>
            <p:nvPr/>
          </p:nvCxnSpPr>
          <p:spPr>
            <a:xfrm>
              <a:off x="5452219"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44" name="Google Shape;2244;p36"/>
            <p:cNvCxnSpPr/>
            <p:nvPr/>
          </p:nvCxnSpPr>
          <p:spPr>
            <a:xfrm>
              <a:off x="6234858"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45" name="Google Shape;2245;p36"/>
            <p:cNvCxnSpPr/>
            <p:nvPr/>
          </p:nvCxnSpPr>
          <p:spPr>
            <a:xfrm>
              <a:off x="7031181"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46" name="Google Shape;2246;p36"/>
            <p:cNvCxnSpPr/>
            <p:nvPr/>
          </p:nvCxnSpPr>
          <p:spPr>
            <a:xfrm>
              <a:off x="7813820"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47" name="Google Shape;2247;p36"/>
            <p:cNvCxnSpPr/>
            <p:nvPr/>
          </p:nvCxnSpPr>
          <p:spPr>
            <a:xfrm>
              <a:off x="8610143" y="2488864"/>
              <a:ext cx="615300" cy="0"/>
            </a:xfrm>
            <a:prstGeom prst="straightConnector1">
              <a:avLst/>
            </a:prstGeom>
            <a:noFill/>
            <a:ln w="9525" cap="flat" cmpd="sng">
              <a:solidFill>
                <a:schemeClr val="lt1"/>
              </a:solidFill>
              <a:prstDash val="solid"/>
              <a:miter lim="800000"/>
              <a:headEnd type="none" w="sm" len="sm"/>
              <a:tailEnd type="none" w="sm" len="sm"/>
            </a:ln>
          </p:spPr>
        </p:cxnSp>
        <p:cxnSp>
          <p:nvCxnSpPr>
            <p:cNvPr id="2248" name="Google Shape;2248;p36"/>
            <p:cNvCxnSpPr/>
            <p:nvPr/>
          </p:nvCxnSpPr>
          <p:spPr>
            <a:xfrm>
              <a:off x="9399625" y="2488864"/>
              <a:ext cx="615300" cy="0"/>
            </a:xfrm>
            <a:prstGeom prst="straightConnector1">
              <a:avLst/>
            </a:prstGeom>
            <a:noFill/>
            <a:ln w="9525" cap="flat" cmpd="sng">
              <a:solidFill>
                <a:schemeClr val="lt1"/>
              </a:solidFill>
              <a:prstDash val="solid"/>
              <a:miter lim="800000"/>
              <a:headEnd type="none" w="sm" len="sm"/>
              <a:tailEnd type="none" w="sm" len="sm"/>
            </a:ln>
          </p:spPr>
        </p:cxnSp>
      </p:grpSp>
      <p:grpSp>
        <p:nvGrpSpPr>
          <p:cNvPr id="2249" name="Google Shape;2249;p36"/>
          <p:cNvGrpSpPr/>
          <p:nvPr/>
        </p:nvGrpSpPr>
        <p:grpSpPr>
          <a:xfrm>
            <a:off x="1872910" y="2903401"/>
            <a:ext cx="8858592" cy="174300"/>
            <a:chOff x="1835966" y="4162015"/>
            <a:chExt cx="8858592" cy="174300"/>
          </a:xfrm>
        </p:grpSpPr>
        <p:sp>
          <p:nvSpPr>
            <p:cNvPr id="2250" name="Google Shape;2250;p36"/>
            <p:cNvSpPr/>
            <p:nvPr/>
          </p:nvSpPr>
          <p:spPr>
            <a:xfrm>
              <a:off x="1835966" y="4162015"/>
              <a:ext cx="174300" cy="1743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51" name="Google Shape;2251;p36"/>
            <p:cNvSpPr/>
            <p:nvPr/>
          </p:nvSpPr>
          <p:spPr>
            <a:xfrm>
              <a:off x="2625447" y="4162015"/>
              <a:ext cx="174300" cy="1743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52" name="Google Shape;2252;p36"/>
            <p:cNvSpPr/>
            <p:nvPr/>
          </p:nvSpPr>
          <p:spPr>
            <a:xfrm>
              <a:off x="3414928" y="4162015"/>
              <a:ext cx="174300" cy="1743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53" name="Google Shape;2253;p36"/>
            <p:cNvSpPr/>
            <p:nvPr/>
          </p:nvSpPr>
          <p:spPr>
            <a:xfrm>
              <a:off x="4204409" y="4162015"/>
              <a:ext cx="174300" cy="1743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54" name="Google Shape;2254;p36"/>
            <p:cNvSpPr/>
            <p:nvPr/>
          </p:nvSpPr>
          <p:spPr>
            <a:xfrm>
              <a:off x="4993890" y="4162015"/>
              <a:ext cx="174300" cy="1743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55" name="Google Shape;2255;p36"/>
            <p:cNvSpPr/>
            <p:nvPr/>
          </p:nvSpPr>
          <p:spPr>
            <a:xfrm>
              <a:off x="5783371" y="4162015"/>
              <a:ext cx="174300" cy="1743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56" name="Google Shape;2256;p36"/>
            <p:cNvSpPr/>
            <p:nvPr/>
          </p:nvSpPr>
          <p:spPr>
            <a:xfrm>
              <a:off x="6572852" y="4162015"/>
              <a:ext cx="174300" cy="1743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57" name="Google Shape;2257;p36"/>
            <p:cNvSpPr/>
            <p:nvPr/>
          </p:nvSpPr>
          <p:spPr>
            <a:xfrm>
              <a:off x="7362333" y="4162015"/>
              <a:ext cx="174300" cy="1743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58" name="Google Shape;2258;p36"/>
            <p:cNvSpPr/>
            <p:nvPr/>
          </p:nvSpPr>
          <p:spPr>
            <a:xfrm>
              <a:off x="8151814" y="4162015"/>
              <a:ext cx="174300" cy="1743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59" name="Google Shape;2259;p36"/>
            <p:cNvSpPr/>
            <p:nvPr/>
          </p:nvSpPr>
          <p:spPr>
            <a:xfrm>
              <a:off x="8941295" y="4162015"/>
              <a:ext cx="174300" cy="1743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60" name="Google Shape;2260;p36"/>
            <p:cNvSpPr/>
            <p:nvPr/>
          </p:nvSpPr>
          <p:spPr>
            <a:xfrm>
              <a:off x="9730776" y="4162015"/>
              <a:ext cx="174300" cy="1743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61" name="Google Shape;2261;p36"/>
            <p:cNvSpPr/>
            <p:nvPr/>
          </p:nvSpPr>
          <p:spPr>
            <a:xfrm>
              <a:off x="10520258" y="4162015"/>
              <a:ext cx="174300" cy="1743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262" name="Google Shape;2262;p36"/>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PITCH DECK</a:t>
            </a:r>
            <a:endParaRPr lang="en-US"/>
          </a:p>
        </p:txBody>
      </p:sp>
      <p:sp>
        <p:nvSpPr>
          <p:cNvPr id="2263" name="Google Shape;2263;p36"/>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267" name="Shape 2267"/>
        <p:cNvGrpSpPr/>
        <p:nvPr/>
      </p:nvGrpSpPr>
      <p:grpSpPr>
        <a:xfrm>
          <a:off x="0" y="0"/>
          <a:ext cx="0" cy="0"/>
          <a:chOff x="0" y="0"/>
          <a:chExt cx="0" cy="0"/>
        </a:xfrm>
      </p:grpSpPr>
      <p:sp>
        <p:nvSpPr>
          <p:cNvPr id="2268" name="Google Shape;2268;p37"/>
          <p:cNvSpPr txBox="1"/>
          <p:nvPr>
            <p:ph type="title"/>
          </p:nvPr>
        </p:nvSpPr>
        <p:spPr>
          <a:xfrm>
            <a:off x="793750" y="715939"/>
            <a:ext cx="4864500" cy="3657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2800"/>
              <a:buFont typeface="Arial" panose="020B0604020202020204"/>
              <a:buNone/>
            </a:pPr>
            <a:r>
              <a:rPr lang="en-US"/>
              <a:t>FINANCIALS</a:t>
            </a:r>
            <a:endParaRPr lang="en-US"/>
          </a:p>
        </p:txBody>
      </p:sp>
      <p:graphicFrame>
        <p:nvGraphicFramePr>
          <p:cNvPr id="2269" name="Google Shape;2269;p37"/>
          <p:cNvGraphicFramePr/>
          <p:nvPr/>
        </p:nvGraphicFramePr>
        <p:xfrm>
          <a:off x="793750" y="1238250"/>
          <a:ext cx="5418275" cy="4585850"/>
        </p:xfrm>
        <a:graphic>
          <a:graphicData uri="http://schemas.openxmlformats.org/drawingml/2006/table">
            <a:tbl>
              <a:tblPr firstRow="1" bandRow="1">
                <a:noFill/>
                <a:tableStyleId>{EDCC5A8A-D175-4475-A7B2-CF9A747E84E3}</a:tableStyleId>
              </a:tblPr>
              <a:tblGrid>
                <a:gridCol w="1789475"/>
                <a:gridCol w="1013675"/>
                <a:gridCol w="1016000"/>
                <a:gridCol w="1087125"/>
                <a:gridCol w="512000"/>
              </a:tblGrid>
              <a:tr h="401050">
                <a:tc>
                  <a:txBody>
                    <a:bodyPr/>
                    <a:lstStyle/>
                    <a:p>
                      <a:pPr marL="0" marR="0" lvl="0" indent="0" algn="r" rtl="0">
                        <a:spcBef>
                          <a:spcPts val="0"/>
                        </a:spcBef>
                        <a:spcAft>
                          <a:spcPts val="0"/>
                        </a:spcAft>
                        <a:buNone/>
                      </a:pPr>
                      <a:endParaRPr sz="120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1" u="none" strike="noStrike" cap="none">
                          <a:solidFill>
                            <a:schemeClr val="lt1"/>
                          </a:solidFill>
                        </a:rPr>
                        <a:t>YEAR 1</a:t>
                      </a:r>
                      <a:endParaRPr sz="1200" b="1"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1" u="none" strike="noStrike" cap="none">
                          <a:solidFill>
                            <a:schemeClr val="lt1"/>
                          </a:solidFill>
                        </a:rPr>
                        <a:t>YEAR 2</a:t>
                      </a:r>
                      <a:endParaRPr sz="1200" b="1"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1" u="none" strike="noStrike" cap="none">
                          <a:solidFill>
                            <a:schemeClr val="lt1"/>
                          </a:solidFill>
                        </a:rPr>
                        <a:t>YEAR 3</a:t>
                      </a:r>
                      <a:endParaRPr sz="1200" b="1"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endParaRPr sz="1200" b="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r>
              <a:tr h="345500">
                <a:tc>
                  <a:txBody>
                    <a:bodyPr/>
                    <a:lstStyle/>
                    <a:p>
                      <a:pPr marL="0" marR="0" lvl="0" indent="0" algn="l" rtl="0">
                        <a:spcBef>
                          <a:spcPts val="0"/>
                        </a:spcBef>
                        <a:spcAft>
                          <a:spcPts val="0"/>
                        </a:spcAft>
                        <a:buNone/>
                      </a:pPr>
                      <a:r>
                        <a:rPr lang="en-US" sz="1200" b="0" u="none" strike="noStrike" cap="none">
                          <a:solidFill>
                            <a:schemeClr val="lt1"/>
                          </a:solidFill>
                        </a:rPr>
                        <a:t>Detailers​</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5,000​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40,000​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160,000​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r>
              <a:tr h="347475">
                <a:tc>
                  <a:txBody>
                    <a:bodyPr/>
                    <a:lstStyle/>
                    <a:p>
                      <a:pPr marL="0" marR="0" lvl="0" indent="0" algn="l" rtl="0">
                        <a:spcBef>
                          <a:spcPts val="0"/>
                        </a:spcBef>
                        <a:spcAft>
                          <a:spcPts val="0"/>
                        </a:spcAft>
                        <a:buNone/>
                      </a:pPr>
                      <a:r>
                        <a:rPr lang="en-US" sz="1200" b="0" u="none" strike="noStrike" cap="none">
                          <a:solidFill>
                            <a:schemeClr val="lt1"/>
                          </a:solidFill>
                        </a:rPr>
                        <a:t>Users​</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50,000​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400,000​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1,600,000​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r>
              <a:tr h="347475">
                <a:tc>
                  <a:txBody>
                    <a:bodyPr/>
                    <a:lstStyle/>
                    <a:p>
                      <a:pPr marL="0" marR="0" lvl="0" indent="0" algn="l" rtl="0">
                        <a:spcBef>
                          <a:spcPts val="0"/>
                        </a:spcBef>
                        <a:spcAft>
                          <a:spcPts val="0"/>
                        </a:spcAft>
                        <a:buNone/>
                      </a:pPr>
                      <a:r>
                        <a:rPr lang="en-US" sz="1200" b="0" u="none" strike="noStrike" cap="none">
                          <a:solidFill>
                            <a:schemeClr val="lt1"/>
                          </a:solidFill>
                        </a:rPr>
                        <a:t>Sales​</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500,000​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4,000,000​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16,000,000​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r>
              <a:tr h="347475">
                <a:tc>
                  <a:txBody>
                    <a:bodyPr/>
                    <a:lstStyle/>
                    <a:p>
                      <a:pPr marL="0" marR="0" lvl="0" indent="0" algn="l" rtl="0">
                        <a:spcBef>
                          <a:spcPts val="0"/>
                        </a:spcBef>
                        <a:spcAft>
                          <a:spcPts val="0"/>
                        </a:spcAft>
                        <a:buNone/>
                      </a:pPr>
                      <a:r>
                        <a:rPr lang="en-US" sz="1200" b="0" u="none" strike="noStrike" cap="none">
                          <a:solidFill>
                            <a:schemeClr val="lt1"/>
                          </a:solidFill>
                        </a:rPr>
                        <a:t>Average Price per Sale​</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75​</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80​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90​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r>
              <a:tr h="367100">
                <a:tc>
                  <a:txBody>
                    <a:bodyPr/>
                    <a:lstStyle/>
                    <a:p>
                      <a:pPr marL="0" marR="0" lvl="0" indent="0" algn="l" rtl="0">
                        <a:spcBef>
                          <a:spcPts val="0"/>
                        </a:spcBef>
                        <a:spcAft>
                          <a:spcPts val="0"/>
                        </a:spcAft>
                        <a:buNone/>
                      </a:pPr>
                      <a:r>
                        <a:rPr lang="en-US" sz="1200" b="0" u="none" strike="noStrike" cap="none">
                          <a:solidFill>
                            <a:schemeClr val="lt1"/>
                          </a:solidFill>
                        </a:rPr>
                        <a:t>Revenue @ 15%​</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5,625,000​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48,000,000​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216,000,000​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r>
              <a:tr h="346375">
                <a:tc>
                  <a:txBody>
                    <a:bodyPr/>
                    <a:lstStyle/>
                    <a:p>
                      <a:pPr marL="0" marR="0" lvl="0" indent="0" algn="l" rtl="0">
                        <a:spcBef>
                          <a:spcPts val="0"/>
                        </a:spcBef>
                        <a:spcAft>
                          <a:spcPts val="0"/>
                        </a:spcAft>
                        <a:buNone/>
                      </a:pPr>
                      <a:r>
                        <a:rPr lang="en-US" sz="1200" b="1" u="none" strike="noStrike" cap="none">
                          <a:solidFill>
                            <a:schemeClr val="lt1"/>
                          </a:solidFill>
                        </a:rPr>
                        <a:t>GROSS PROFIT</a:t>
                      </a:r>
                      <a:r>
                        <a:rPr lang="en-US" sz="1200" b="0" u="none" strike="noStrike" cap="none">
                          <a:solidFill>
                            <a:schemeClr val="lt1"/>
                          </a:solidFill>
                        </a:rPr>
                        <a:t>​</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1" u="none" strike="noStrike" cap="none">
                          <a:solidFill>
                            <a:schemeClr val="lt1"/>
                          </a:solidFill>
                        </a:rPr>
                        <a:t>5,625,000</a:t>
                      </a:r>
                      <a:r>
                        <a:rPr lang="en-US" sz="1200" b="0" u="none" strike="noStrike" cap="none">
                          <a:solidFill>
                            <a:schemeClr val="lt1"/>
                          </a:solidFill>
                        </a:rPr>
                        <a:t>​</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1" u="none" strike="noStrike" cap="none">
                          <a:solidFill>
                            <a:schemeClr val="lt1"/>
                          </a:solidFill>
                        </a:rPr>
                        <a:t>48,000,000</a:t>
                      </a:r>
                      <a:r>
                        <a:rPr lang="en-US" sz="1200" b="0" u="none" strike="noStrike" cap="none">
                          <a:solidFill>
                            <a:schemeClr val="lt1"/>
                          </a:solidFill>
                        </a:rPr>
                        <a:t>​</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1" u="none" strike="noStrike" cap="none">
                          <a:solidFill>
                            <a:schemeClr val="lt1"/>
                          </a:solidFill>
                        </a:rPr>
                        <a:t>216,000,000</a:t>
                      </a:r>
                      <a:r>
                        <a:rPr lang="en-US" sz="1200" b="0" u="none" strike="noStrike" cap="none">
                          <a:solidFill>
                            <a:schemeClr val="lt1"/>
                          </a:solidFill>
                        </a:rPr>
                        <a:t>​</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r>
              <a:tr h="353125">
                <a:tc>
                  <a:txBody>
                    <a:bodyPr/>
                    <a:lstStyle/>
                    <a:p>
                      <a:pPr marL="0" marR="0" lvl="0" indent="0" algn="l" rtl="0">
                        <a:spcBef>
                          <a:spcPts val="0"/>
                        </a:spcBef>
                        <a:spcAft>
                          <a:spcPts val="0"/>
                        </a:spcAft>
                        <a:buNone/>
                      </a:pPr>
                      <a:r>
                        <a:rPr lang="en-US" sz="1200" b="0" u="none" strike="noStrike" cap="none">
                          <a:solidFill>
                            <a:schemeClr val="lt1"/>
                          </a:solidFill>
                        </a:rPr>
                        <a:t>Expenses​</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a:solidFill>
                            <a:schemeClr val="lt1"/>
                          </a:solidFill>
                        </a:rPr>
                        <a:t>​</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a:solidFill>
                            <a:schemeClr val="lt1"/>
                          </a:solidFill>
                        </a:rPr>
                        <a:t>​</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a:solidFill>
                            <a:schemeClr val="lt1"/>
                          </a:solidFill>
                        </a:rPr>
                        <a:t>​</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r>
              <a:tr h="357650">
                <a:tc>
                  <a:txBody>
                    <a:bodyPr/>
                    <a:lstStyle/>
                    <a:p>
                      <a:pPr marL="0" marR="0" lvl="0" indent="0" algn="l" rtl="0">
                        <a:spcBef>
                          <a:spcPts val="0"/>
                        </a:spcBef>
                        <a:spcAft>
                          <a:spcPts val="0"/>
                        </a:spcAft>
                        <a:buClr>
                          <a:schemeClr val="lt1"/>
                        </a:buClr>
                        <a:buSzPts val="1200"/>
                        <a:buFont typeface="Arial" panose="020B0604020202020204"/>
                        <a:buNone/>
                      </a:pPr>
                      <a:r>
                        <a:rPr lang="en-US" sz="1200" b="0" u="none" strike="noStrike" cap="none">
                          <a:solidFill>
                            <a:schemeClr val="lt1"/>
                          </a:solidFill>
                        </a:rPr>
                        <a:t>   Sales &amp; Marketing​</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5,062,500​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38,400,000​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151,200,000​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a:solidFill>
                            <a:schemeClr val="lt1"/>
                          </a:solidFill>
                        </a:rPr>
                        <a:t>​</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r>
              <a:tr h="350450">
                <a:tc>
                  <a:txBody>
                    <a:bodyPr/>
                    <a:lstStyle/>
                    <a:p>
                      <a:pPr marL="0" marR="0" lvl="0" indent="0" algn="l" rtl="0">
                        <a:spcBef>
                          <a:spcPts val="0"/>
                        </a:spcBef>
                        <a:spcAft>
                          <a:spcPts val="0"/>
                        </a:spcAft>
                        <a:buClr>
                          <a:schemeClr val="lt1"/>
                        </a:buClr>
                        <a:buSzPts val="1200"/>
                        <a:buFont typeface="Arial" panose="020B0604020202020204"/>
                        <a:buNone/>
                      </a:pPr>
                      <a:r>
                        <a:rPr lang="en-US" sz="1200" b="0" u="none" strike="noStrike" cap="none">
                          <a:solidFill>
                            <a:schemeClr val="lt1"/>
                          </a:solidFill>
                        </a:rPr>
                        <a:t>   Customer Service​</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1,687,500​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9,600,000​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21,600,000​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a:solidFill>
                            <a:schemeClr val="lt1"/>
                          </a:solidFill>
                        </a:rPr>
                        <a:t>70%​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r>
              <a:tr h="335750">
                <a:tc>
                  <a:txBody>
                    <a:bodyPr/>
                    <a:lstStyle/>
                    <a:p>
                      <a:pPr marL="0" marR="0" lvl="0" indent="0" algn="l" rtl="0">
                        <a:spcBef>
                          <a:spcPts val="0"/>
                        </a:spcBef>
                        <a:spcAft>
                          <a:spcPts val="0"/>
                        </a:spcAft>
                        <a:buClr>
                          <a:schemeClr val="lt1"/>
                        </a:buClr>
                        <a:buSzPts val="1200"/>
                        <a:buFont typeface="Arial" panose="020B0604020202020204"/>
                        <a:buNone/>
                      </a:pPr>
                      <a:r>
                        <a:rPr lang="en-US" sz="1200" b="0" u="none" strike="noStrike" cap="none">
                          <a:solidFill>
                            <a:schemeClr val="lt1"/>
                          </a:solidFill>
                        </a:rPr>
                        <a:t>   Product Development​</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562,500​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2,400,000​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10,800,000​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a:solidFill>
                            <a:schemeClr val="lt1"/>
                          </a:solidFill>
                        </a:rPr>
                        <a:t>10%​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r>
              <a:tr h="341175">
                <a:tc>
                  <a:txBody>
                    <a:bodyPr/>
                    <a:lstStyle/>
                    <a:p>
                      <a:pPr marL="0" marR="0" lvl="0" indent="0" algn="l" rtl="0">
                        <a:spcBef>
                          <a:spcPts val="0"/>
                        </a:spcBef>
                        <a:spcAft>
                          <a:spcPts val="0"/>
                        </a:spcAft>
                        <a:buClr>
                          <a:schemeClr val="lt1"/>
                        </a:buClr>
                        <a:buSzPts val="1200"/>
                        <a:buFont typeface="Arial" panose="020B0604020202020204"/>
                        <a:buNone/>
                      </a:pPr>
                      <a:r>
                        <a:rPr lang="en-US" sz="1200" b="0" u="none" strike="noStrike" cap="none">
                          <a:solidFill>
                            <a:schemeClr val="lt1"/>
                          </a:solidFill>
                        </a:rPr>
                        <a:t>   Research​</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281,250​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2,400,000​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0" u="none" strike="noStrike" cap="none">
                          <a:solidFill>
                            <a:schemeClr val="lt1"/>
                          </a:solidFill>
                        </a:rPr>
                        <a:t>4,320,000​</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a:solidFill>
                            <a:schemeClr val="lt1"/>
                          </a:solidFill>
                        </a:rPr>
                        <a:t>5%​</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r>
              <a:tr h="345250">
                <a:tc>
                  <a:txBody>
                    <a:bodyPr/>
                    <a:lstStyle/>
                    <a:p>
                      <a:pPr marL="0" marR="0" lvl="0" indent="0" algn="l" rtl="0">
                        <a:spcBef>
                          <a:spcPts val="0"/>
                        </a:spcBef>
                        <a:spcAft>
                          <a:spcPts val="0"/>
                        </a:spcAft>
                        <a:buNone/>
                      </a:pPr>
                      <a:r>
                        <a:rPr lang="en-US" sz="1200" b="1" u="none" strike="noStrike" cap="none">
                          <a:solidFill>
                            <a:schemeClr val="lt1"/>
                          </a:solidFill>
                        </a:rPr>
                        <a:t>TOTAL EXPENSES</a:t>
                      </a:r>
                      <a:r>
                        <a:rPr lang="en-US" sz="1200" b="0" u="none" strike="noStrike" cap="none">
                          <a:solidFill>
                            <a:schemeClr val="lt1"/>
                          </a:solidFill>
                        </a:rPr>
                        <a:t>​</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1" u="none" strike="noStrike" cap="none">
                          <a:solidFill>
                            <a:schemeClr val="lt1"/>
                          </a:solidFill>
                        </a:rPr>
                        <a:t>7,593,750</a:t>
                      </a:r>
                      <a:r>
                        <a:rPr lang="en-US" sz="1200" b="0" u="none" strike="noStrike" cap="none">
                          <a:solidFill>
                            <a:schemeClr val="lt1"/>
                          </a:solidFill>
                        </a:rPr>
                        <a:t>​</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1" u="none" strike="noStrike" cap="none">
                          <a:solidFill>
                            <a:schemeClr val="lt1"/>
                          </a:solidFill>
                        </a:rPr>
                        <a:t>52,800,000</a:t>
                      </a:r>
                      <a:r>
                        <a:rPr lang="en-US" sz="1200" b="0" u="none" strike="noStrike" cap="none">
                          <a:solidFill>
                            <a:schemeClr val="lt1"/>
                          </a:solidFill>
                        </a:rPr>
                        <a:t>​</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r" rtl="0">
                        <a:spcBef>
                          <a:spcPts val="0"/>
                        </a:spcBef>
                        <a:spcAft>
                          <a:spcPts val="0"/>
                        </a:spcAft>
                        <a:buNone/>
                      </a:pPr>
                      <a:r>
                        <a:rPr lang="en-US" sz="1200" b="1" u="none" strike="noStrike" cap="none">
                          <a:solidFill>
                            <a:schemeClr val="lt1"/>
                          </a:solidFill>
                        </a:rPr>
                        <a:t>187,920,000</a:t>
                      </a:r>
                      <a:r>
                        <a:rPr lang="en-US" sz="1200" b="0" u="none" strike="noStrike" cap="none">
                          <a:solidFill>
                            <a:schemeClr val="lt1"/>
                          </a:solidFill>
                        </a:rPr>
                        <a:t>​</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c>
                  <a:txBody>
                    <a:bodyPr/>
                    <a:lstStyle/>
                    <a:p>
                      <a:pPr marL="0" marR="0" lvl="0" indent="0" algn="l" rtl="0">
                        <a:spcBef>
                          <a:spcPts val="0"/>
                        </a:spcBef>
                        <a:spcAft>
                          <a:spcPts val="0"/>
                        </a:spcAft>
                        <a:buNone/>
                      </a:pPr>
                      <a:r>
                        <a:rPr lang="en-US" sz="1200" b="0" u="none" strike="noStrike" cap="none">
                          <a:solidFill>
                            <a:schemeClr val="lt1"/>
                          </a:solidFill>
                        </a:rPr>
                        <a:t>2%​</a:t>
                      </a:r>
                      <a:endParaRPr sz="1200" b="0" i="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91450" marR="91450" marT="45725" marB="45725" anchor="ctr"/>
                </a:tc>
              </a:tr>
            </a:tbl>
          </a:graphicData>
        </a:graphic>
      </p:graphicFrame>
      <p:sp>
        <p:nvSpPr>
          <p:cNvPr id="2270" name="Google Shape;2270;p37"/>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PITCH DECK</a:t>
            </a:r>
            <a:endParaRPr lang="en-US"/>
          </a:p>
        </p:txBody>
      </p:sp>
      <p:pic>
        <p:nvPicPr>
          <p:cNvPr id="2271" name="Google Shape;2271;p37" descr="A close up of a person wearing glasses and the measurements of the eyes"/>
          <p:cNvPicPr preferRelativeResize="0"/>
          <p:nvPr>
            <p:ph type="pic" idx="3"/>
          </p:nvPr>
        </p:nvPicPr>
        <p:blipFill rotWithShape="1">
          <a:blip r:embed="rId1"/>
          <a:srcRect/>
          <a:stretch>
            <a:fillRect/>
          </a:stretch>
        </p:blipFill>
        <p:spPr>
          <a:xfrm>
            <a:off x="7179733" y="0"/>
            <a:ext cx="5012267" cy="6867375"/>
          </a:xfrm>
          <a:prstGeom prst="rect">
            <a:avLst/>
          </a:prstGeom>
          <a:noFill/>
          <a:ln>
            <a:noFill/>
          </a:ln>
        </p:spPr>
      </p:pic>
      <p:sp>
        <p:nvSpPr>
          <p:cNvPr id="2272" name="Google Shape;2272;p37"/>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276" name="Shape 2276"/>
        <p:cNvGrpSpPr/>
        <p:nvPr/>
      </p:nvGrpSpPr>
      <p:grpSpPr>
        <a:xfrm>
          <a:off x="0" y="0"/>
          <a:ext cx="0" cy="0"/>
          <a:chOff x="0" y="0"/>
          <a:chExt cx="0" cy="0"/>
        </a:xfrm>
      </p:grpSpPr>
      <p:sp>
        <p:nvSpPr>
          <p:cNvPr id="2277" name="Google Shape;2277;p38"/>
          <p:cNvSpPr txBox="1"/>
          <p:nvPr>
            <p:ph type="title"/>
          </p:nvPr>
        </p:nvSpPr>
        <p:spPr>
          <a:xfrm>
            <a:off x="2452698" y="1566777"/>
            <a:ext cx="7286700" cy="634200"/>
          </a:xfrm>
          <a:prstGeom prst="rect">
            <a:avLst/>
          </a:prstGeom>
          <a:noFill/>
          <a:ln>
            <a:noFill/>
          </a:ln>
        </p:spPr>
        <p:txBody>
          <a:bodyPr spcFirstLastPara="1" wrap="square" lIns="91425" tIns="45700" rIns="91425" bIns="45700" anchor="t" anchorCtr="0">
            <a:normAutofit/>
          </a:bodyPr>
          <a:lstStyle/>
          <a:p>
            <a:pPr marL="0" lvl="0" indent="0" algn="ctr" rtl="0">
              <a:lnSpc>
                <a:spcPct val="125000"/>
              </a:lnSpc>
              <a:spcBef>
                <a:spcPts val="0"/>
              </a:spcBef>
              <a:spcAft>
                <a:spcPts val="0"/>
              </a:spcAft>
              <a:buSzPts val="2800"/>
              <a:buFont typeface="Arial" panose="020B0604020202020204"/>
              <a:buNone/>
            </a:pPr>
            <a:r>
              <a:rPr lang="en-US"/>
              <a:t>MEET THE TEAM</a:t>
            </a:r>
            <a:endParaRPr lang="en-US"/>
          </a:p>
        </p:txBody>
      </p:sp>
      <p:pic>
        <p:nvPicPr>
          <p:cNvPr id="2278" name="Google Shape;2278;p38" descr="Team member headshot"/>
          <p:cNvPicPr preferRelativeResize="0"/>
          <p:nvPr>
            <p:ph type="pic" idx="2"/>
          </p:nvPr>
        </p:nvPicPr>
        <p:blipFill rotWithShape="1">
          <a:blip r:embed="rId1"/>
          <a:srcRect/>
          <a:stretch>
            <a:fillRect/>
          </a:stretch>
        </p:blipFill>
        <p:spPr>
          <a:xfrm>
            <a:off x="1803737" y="2804053"/>
            <a:ext cx="1487419" cy="1498417"/>
          </a:xfrm>
          <a:prstGeom prst="rect">
            <a:avLst/>
          </a:prstGeom>
          <a:noFill/>
          <a:ln>
            <a:noFill/>
          </a:ln>
        </p:spPr>
      </p:pic>
      <p:sp>
        <p:nvSpPr>
          <p:cNvPr id="2279" name="Google Shape;2279;p38"/>
          <p:cNvSpPr txBox="1"/>
          <p:nvPr>
            <p:ph type="body" idx="1"/>
          </p:nvPr>
        </p:nvSpPr>
        <p:spPr>
          <a:xfrm>
            <a:off x="1488239" y="4570546"/>
            <a:ext cx="2118300" cy="332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2"/>
              </a:buClr>
              <a:buSzPts val="1400"/>
              <a:buNone/>
            </a:pPr>
            <a:r>
              <a:rPr lang="en-US"/>
              <a:t>TAKUMA HAYASHI​​</a:t>
            </a:r>
            <a:endParaRPr lang="en-US"/>
          </a:p>
        </p:txBody>
      </p:sp>
      <p:sp>
        <p:nvSpPr>
          <p:cNvPr id="2280" name="Google Shape;2280;p38"/>
          <p:cNvSpPr txBox="1"/>
          <p:nvPr>
            <p:ph type="body" idx="3"/>
          </p:nvPr>
        </p:nvSpPr>
        <p:spPr>
          <a:xfrm>
            <a:off x="1488239" y="4886780"/>
            <a:ext cx="2118300" cy="5313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200"/>
              <a:buNone/>
            </a:pPr>
            <a:r>
              <a:rPr lang="en-US"/>
              <a:t>President​</a:t>
            </a:r>
            <a:endParaRPr lang="en-US"/>
          </a:p>
        </p:txBody>
      </p:sp>
      <p:pic>
        <p:nvPicPr>
          <p:cNvPr id="2281" name="Google Shape;2281;p38" descr="Team member headshot"/>
          <p:cNvPicPr preferRelativeResize="0"/>
          <p:nvPr>
            <p:ph type="pic" idx="4"/>
          </p:nvPr>
        </p:nvPicPr>
        <p:blipFill rotWithShape="1">
          <a:blip r:embed="rId2"/>
          <a:srcRect/>
          <a:stretch>
            <a:fillRect/>
          </a:stretch>
        </p:blipFill>
        <p:spPr>
          <a:xfrm>
            <a:off x="4175961" y="2804053"/>
            <a:ext cx="1487419" cy="1498417"/>
          </a:xfrm>
          <a:prstGeom prst="rect">
            <a:avLst/>
          </a:prstGeom>
          <a:noFill/>
          <a:ln>
            <a:noFill/>
          </a:ln>
        </p:spPr>
      </p:pic>
      <p:sp>
        <p:nvSpPr>
          <p:cNvPr id="2282" name="Google Shape;2282;p38"/>
          <p:cNvSpPr txBox="1"/>
          <p:nvPr>
            <p:ph type="body" idx="7"/>
          </p:nvPr>
        </p:nvSpPr>
        <p:spPr>
          <a:xfrm>
            <a:off x="3860463" y="4570546"/>
            <a:ext cx="2118300" cy="332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2"/>
              </a:buClr>
              <a:buSzPts val="1400"/>
              <a:buNone/>
            </a:pPr>
            <a:r>
              <a:rPr lang="en-US"/>
              <a:t>MIRJAM NILSSON​​</a:t>
            </a:r>
            <a:endParaRPr lang="en-US"/>
          </a:p>
        </p:txBody>
      </p:sp>
      <p:sp>
        <p:nvSpPr>
          <p:cNvPr id="2283" name="Google Shape;2283;p38"/>
          <p:cNvSpPr txBox="1"/>
          <p:nvPr>
            <p:ph type="body" idx="8"/>
          </p:nvPr>
        </p:nvSpPr>
        <p:spPr>
          <a:xfrm>
            <a:off x="3860463" y="4886780"/>
            <a:ext cx="2118300" cy="5313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200"/>
              <a:buNone/>
            </a:pPr>
            <a:r>
              <a:rPr lang="en-US"/>
              <a:t>Chief Executive Officer​</a:t>
            </a:r>
            <a:endParaRPr lang="en-US"/>
          </a:p>
        </p:txBody>
      </p:sp>
      <p:pic>
        <p:nvPicPr>
          <p:cNvPr id="2284" name="Google Shape;2284;p38" descr="Team member headshot"/>
          <p:cNvPicPr preferRelativeResize="0"/>
          <p:nvPr>
            <p:ph type="pic" idx="5"/>
          </p:nvPr>
        </p:nvPicPr>
        <p:blipFill rotWithShape="1">
          <a:blip r:embed="rId3"/>
          <a:srcRect/>
          <a:stretch>
            <a:fillRect/>
          </a:stretch>
        </p:blipFill>
        <p:spPr>
          <a:xfrm>
            <a:off x="6548185" y="2804053"/>
            <a:ext cx="1487419" cy="1498417"/>
          </a:xfrm>
          <a:prstGeom prst="rect">
            <a:avLst/>
          </a:prstGeom>
          <a:noFill/>
          <a:ln>
            <a:noFill/>
          </a:ln>
        </p:spPr>
      </p:pic>
      <p:sp>
        <p:nvSpPr>
          <p:cNvPr id="2285" name="Google Shape;2285;p38"/>
          <p:cNvSpPr txBox="1"/>
          <p:nvPr>
            <p:ph type="body" idx="9"/>
          </p:nvPr>
        </p:nvSpPr>
        <p:spPr>
          <a:xfrm>
            <a:off x="6232687" y="4570546"/>
            <a:ext cx="2118300" cy="332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2"/>
              </a:buClr>
              <a:buSzPts val="1400"/>
              <a:buNone/>
            </a:pPr>
            <a:r>
              <a:rPr lang="en-US"/>
              <a:t>FLORA BERGGREN​​</a:t>
            </a:r>
            <a:endParaRPr lang="en-US"/>
          </a:p>
        </p:txBody>
      </p:sp>
      <p:sp>
        <p:nvSpPr>
          <p:cNvPr id="2286" name="Google Shape;2286;p38"/>
          <p:cNvSpPr txBox="1"/>
          <p:nvPr>
            <p:ph type="body" idx="13"/>
          </p:nvPr>
        </p:nvSpPr>
        <p:spPr>
          <a:xfrm>
            <a:off x="6232687" y="4886780"/>
            <a:ext cx="2118300" cy="5313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200"/>
              <a:buNone/>
            </a:pPr>
            <a:r>
              <a:rPr lang="en-US"/>
              <a:t>Chief Operations Officer​</a:t>
            </a:r>
            <a:endParaRPr lang="en-US"/>
          </a:p>
        </p:txBody>
      </p:sp>
      <p:pic>
        <p:nvPicPr>
          <p:cNvPr id="2287" name="Google Shape;2287;p38" descr="Team member headshot"/>
          <p:cNvPicPr preferRelativeResize="0"/>
          <p:nvPr>
            <p:ph type="pic" idx="6"/>
          </p:nvPr>
        </p:nvPicPr>
        <p:blipFill rotWithShape="1">
          <a:blip r:embed="rId4"/>
          <a:srcRect/>
          <a:stretch>
            <a:fillRect/>
          </a:stretch>
        </p:blipFill>
        <p:spPr>
          <a:xfrm>
            <a:off x="8920409" y="2804053"/>
            <a:ext cx="1487419" cy="1498417"/>
          </a:xfrm>
          <a:prstGeom prst="rect">
            <a:avLst/>
          </a:prstGeom>
          <a:noFill/>
          <a:ln>
            <a:noFill/>
          </a:ln>
        </p:spPr>
      </p:pic>
      <p:sp>
        <p:nvSpPr>
          <p:cNvPr id="2288" name="Google Shape;2288;p38"/>
          <p:cNvSpPr txBox="1"/>
          <p:nvPr>
            <p:ph type="body" idx="14"/>
          </p:nvPr>
        </p:nvSpPr>
        <p:spPr>
          <a:xfrm>
            <a:off x="8604911" y="4570546"/>
            <a:ext cx="2118300" cy="332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2"/>
              </a:buClr>
              <a:buSzPts val="1400"/>
              <a:buNone/>
            </a:pPr>
            <a:r>
              <a:rPr lang="en-US"/>
              <a:t>RAJESH SANTOSHI​​</a:t>
            </a:r>
            <a:endParaRPr lang="en-US"/>
          </a:p>
        </p:txBody>
      </p:sp>
      <p:sp>
        <p:nvSpPr>
          <p:cNvPr id="2289" name="Google Shape;2289;p38"/>
          <p:cNvSpPr txBox="1"/>
          <p:nvPr>
            <p:ph type="body" idx="15"/>
          </p:nvPr>
        </p:nvSpPr>
        <p:spPr>
          <a:xfrm>
            <a:off x="8604911" y="4886780"/>
            <a:ext cx="2118300" cy="5313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200"/>
              <a:buNone/>
            </a:pPr>
            <a:r>
              <a:rPr lang="en-US"/>
              <a:t>VP Marketing​</a:t>
            </a:r>
            <a:endParaRPr lang="en-US"/>
          </a:p>
        </p:txBody>
      </p:sp>
      <p:sp>
        <p:nvSpPr>
          <p:cNvPr id="2290" name="Google Shape;2290;p38"/>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PITCH DECK</a:t>
            </a:r>
            <a:endParaRPr lang="en-US"/>
          </a:p>
        </p:txBody>
      </p:sp>
      <p:sp>
        <p:nvSpPr>
          <p:cNvPr id="2291" name="Google Shape;2291;p38"/>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295" name="Shape 2295"/>
        <p:cNvGrpSpPr/>
        <p:nvPr/>
      </p:nvGrpSpPr>
      <p:grpSpPr>
        <a:xfrm>
          <a:off x="0" y="0"/>
          <a:ext cx="0" cy="0"/>
          <a:chOff x="0" y="0"/>
          <a:chExt cx="0" cy="0"/>
        </a:xfrm>
      </p:grpSpPr>
      <p:sp>
        <p:nvSpPr>
          <p:cNvPr id="2296" name="Google Shape;2296;p39"/>
          <p:cNvSpPr txBox="1"/>
          <p:nvPr>
            <p:ph type="title"/>
          </p:nvPr>
        </p:nvSpPr>
        <p:spPr>
          <a:xfrm>
            <a:off x="2452698" y="1187753"/>
            <a:ext cx="7286700" cy="634200"/>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SzPts val="2800"/>
              <a:buFont typeface="Arial" panose="020B0604020202020204"/>
              <a:buNone/>
            </a:pPr>
            <a:r>
              <a:rPr lang="en-US"/>
              <a:t>THE FULL TEAM</a:t>
            </a:r>
            <a:endParaRPr lang="en-US"/>
          </a:p>
        </p:txBody>
      </p:sp>
      <p:pic>
        <p:nvPicPr>
          <p:cNvPr id="2297" name="Google Shape;2297;p39" descr="Team member headshot"/>
          <p:cNvPicPr preferRelativeResize="0"/>
          <p:nvPr>
            <p:ph type="pic" idx="9"/>
          </p:nvPr>
        </p:nvPicPr>
        <p:blipFill rotWithShape="1">
          <a:blip r:embed="rId1"/>
          <a:srcRect/>
          <a:stretch>
            <a:fillRect/>
          </a:stretch>
        </p:blipFill>
        <p:spPr>
          <a:xfrm>
            <a:off x="2002390" y="2327255"/>
            <a:ext cx="950588" cy="685062"/>
          </a:xfrm>
          <a:prstGeom prst="rect">
            <a:avLst/>
          </a:prstGeom>
          <a:noFill/>
          <a:ln>
            <a:noFill/>
          </a:ln>
        </p:spPr>
      </p:pic>
      <p:sp>
        <p:nvSpPr>
          <p:cNvPr id="2298" name="Google Shape;2298;p39"/>
          <p:cNvSpPr txBox="1"/>
          <p:nvPr>
            <p:ph type="body" idx="13"/>
          </p:nvPr>
        </p:nvSpPr>
        <p:spPr>
          <a:xfrm>
            <a:off x="1418477" y="3263610"/>
            <a:ext cx="2118300" cy="332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2"/>
              </a:buClr>
              <a:buSzPts val="1400"/>
              <a:buNone/>
            </a:pPr>
            <a:r>
              <a:rPr lang="en-US"/>
              <a:t>TAKUMA HAYASHI​</a:t>
            </a:r>
            <a:endParaRPr lang="en-US"/>
          </a:p>
        </p:txBody>
      </p:sp>
      <p:sp>
        <p:nvSpPr>
          <p:cNvPr id="2299" name="Google Shape;2299;p39"/>
          <p:cNvSpPr txBox="1"/>
          <p:nvPr>
            <p:ph type="body" idx="14"/>
          </p:nvPr>
        </p:nvSpPr>
        <p:spPr>
          <a:xfrm>
            <a:off x="1418477" y="3579845"/>
            <a:ext cx="2118300" cy="3906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200"/>
              <a:buNone/>
            </a:pPr>
            <a:r>
              <a:rPr lang="en-US"/>
              <a:t>President​</a:t>
            </a:r>
            <a:endParaRPr lang="en-US"/>
          </a:p>
        </p:txBody>
      </p:sp>
      <p:pic>
        <p:nvPicPr>
          <p:cNvPr id="2300" name="Google Shape;2300;p39" descr="Team member headshot"/>
          <p:cNvPicPr preferRelativeResize="0"/>
          <p:nvPr>
            <p:ph type="pic" idx="21"/>
          </p:nvPr>
        </p:nvPicPr>
        <p:blipFill rotWithShape="1">
          <a:blip r:embed="rId2"/>
          <a:srcRect/>
          <a:stretch>
            <a:fillRect/>
          </a:stretch>
        </p:blipFill>
        <p:spPr>
          <a:xfrm>
            <a:off x="2002390" y="4154796"/>
            <a:ext cx="950588" cy="685062"/>
          </a:xfrm>
          <a:prstGeom prst="rect">
            <a:avLst/>
          </a:prstGeom>
          <a:noFill/>
          <a:ln>
            <a:noFill/>
          </a:ln>
        </p:spPr>
      </p:pic>
      <p:sp>
        <p:nvSpPr>
          <p:cNvPr id="2301" name="Google Shape;2301;p39"/>
          <p:cNvSpPr txBox="1"/>
          <p:nvPr>
            <p:ph type="body" idx="1"/>
          </p:nvPr>
        </p:nvSpPr>
        <p:spPr>
          <a:xfrm>
            <a:off x="1418477" y="5098599"/>
            <a:ext cx="2118300" cy="332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2"/>
              </a:buClr>
              <a:buSzPts val="1400"/>
              <a:buNone/>
            </a:pPr>
            <a:r>
              <a:rPr lang="en-US"/>
              <a:t>GRAHAM BARNES​</a:t>
            </a:r>
            <a:endParaRPr lang="en-US"/>
          </a:p>
        </p:txBody>
      </p:sp>
      <p:sp>
        <p:nvSpPr>
          <p:cNvPr id="2302" name="Google Shape;2302;p39"/>
          <p:cNvSpPr txBox="1"/>
          <p:nvPr>
            <p:ph type="body" idx="2"/>
          </p:nvPr>
        </p:nvSpPr>
        <p:spPr>
          <a:xfrm>
            <a:off x="1418477" y="5414833"/>
            <a:ext cx="2118300" cy="3321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200"/>
              <a:buNone/>
            </a:pPr>
            <a:r>
              <a:rPr lang="en-US"/>
              <a:t>VP Product​</a:t>
            </a:r>
            <a:endParaRPr lang="en-US"/>
          </a:p>
        </p:txBody>
      </p:sp>
      <p:pic>
        <p:nvPicPr>
          <p:cNvPr id="2303" name="Google Shape;2303;p39" descr="Team member headshot"/>
          <p:cNvPicPr preferRelativeResize="0"/>
          <p:nvPr>
            <p:ph type="pic" idx="22"/>
          </p:nvPr>
        </p:nvPicPr>
        <p:blipFill rotWithShape="1">
          <a:blip r:embed="rId3"/>
          <a:srcRect/>
          <a:stretch>
            <a:fillRect/>
          </a:stretch>
        </p:blipFill>
        <p:spPr>
          <a:xfrm>
            <a:off x="4422929" y="2319234"/>
            <a:ext cx="950588" cy="685062"/>
          </a:xfrm>
          <a:prstGeom prst="rect">
            <a:avLst/>
          </a:prstGeom>
          <a:noFill/>
          <a:ln>
            <a:noFill/>
          </a:ln>
        </p:spPr>
      </p:pic>
      <p:sp>
        <p:nvSpPr>
          <p:cNvPr id="2304" name="Google Shape;2304;p39"/>
          <p:cNvSpPr txBox="1"/>
          <p:nvPr>
            <p:ph type="body" idx="15"/>
          </p:nvPr>
        </p:nvSpPr>
        <p:spPr>
          <a:xfrm>
            <a:off x="3839016" y="3263610"/>
            <a:ext cx="2118300" cy="332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2"/>
              </a:buClr>
              <a:buSzPts val="1400"/>
              <a:buNone/>
            </a:pPr>
            <a:r>
              <a:rPr lang="en-US"/>
              <a:t>MIRJAM NILSSON​​</a:t>
            </a:r>
            <a:endParaRPr lang="en-US"/>
          </a:p>
        </p:txBody>
      </p:sp>
      <p:sp>
        <p:nvSpPr>
          <p:cNvPr id="2305" name="Google Shape;2305;p39"/>
          <p:cNvSpPr txBox="1"/>
          <p:nvPr>
            <p:ph type="body" idx="16"/>
          </p:nvPr>
        </p:nvSpPr>
        <p:spPr>
          <a:xfrm>
            <a:off x="3839016" y="3579845"/>
            <a:ext cx="2118300" cy="3906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200"/>
              <a:buNone/>
            </a:pPr>
            <a:r>
              <a:rPr lang="en-US"/>
              <a:t>Chief Executive Officer​</a:t>
            </a:r>
            <a:endParaRPr lang="en-US"/>
          </a:p>
        </p:txBody>
      </p:sp>
      <p:pic>
        <p:nvPicPr>
          <p:cNvPr id="2306" name="Google Shape;2306;p39" descr="Team member headshot"/>
          <p:cNvPicPr preferRelativeResize="0"/>
          <p:nvPr>
            <p:ph type="pic" idx="23"/>
          </p:nvPr>
        </p:nvPicPr>
        <p:blipFill rotWithShape="1">
          <a:blip r:embed="rId4"/>
          <a:srcRect/>
          <a:stretch>
            <a:fillRect/>
          </a:stretch>
        </p:blipFill>
        <p:spPr>
          <a:xfrm>
            <a:off x="4422929" y="4146775"/>
            <a:ext cx="950588" cy="685062"/>
          </a:xfrm>
          <a:prstGeom prst="rect">
            <a:avLst/>
          </a:prstGeom>
          <a:noFill/>
          <a:ln>
            <a:noFill/>
          </a:ln>
        </p:spPr>
      </p:pic>
      <p:sp>
        <p:nvSpPr>
          <p:cNvPr id="2307" name="Google Shape;2307;p39"/>
          <p:cNvSpPr txBox="1"/>
          <p:nvPr>
            <p:ph type="body" idx="3"/>
          </p:nvPr>
        </p:nvSpPr>
        <p:spPr>
          <a:xfrm>
            <a:off x="3839016" y="5098599"/>
            <a:ext cx="2118300" cy="332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2"/>
              </a:buClr>
              <a:buSzPts val="1400"/>
              <a:buNone/>
            </a:pPr>
            <a:r>
              <a:rPr lang="en-US"/>
              <a:t>ROWAN MURPHY​</a:t>
            </a:r>
            <a:endParaRPr lang="en-US"/>
          </a:p>
        </p:txBody>
      </p:sp>
      <p:sp>
        <p:nvSpPr>
          <p:cNvPr id="2308" name="Google Shape;2308;p39"/>
          <p:cNvSpPr txBox="1"/>
          <p:nvPr>
            <p:ph type="body" idx="4"/>
          </p:nvPr>
        </p:nvSpPr>
        <p:spPr>
          <a:xfrm>
            <a:off x="3839016" y="5414833"/>
            <a:ext cx="2118300" cy="3321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200"/>
              <a:buNone/>
            </a:pPr>
            <a:r>
              <a:rPr lang="en-US"/>
              <a:t>SEO Strategist​</a:t>
            </a:r>
            <a:endParaRPr lang="en-US"/>
          </a:p>
        </p:txBody>
      </p:sp>
      <p:pic>
        <p:nvPicPr>
          <p:cNvPr id="2309" name="Google Shape;2309;p39" descr="Team member headshot"/>
          <p:cNvPicPr preferRelativeResize="0"/>
          <p:nvPr>
            <p:ph type="pic" idx="24"/>
          </p:nvPr>
        </p:nvPicPr>
        <p:blipFill rotWithShape="1">
          <a:blip r:embed="rId5"/>
          <a:srcRect/>
          <a:stretch>
            <a:fillRect/>
          </a:stretch>
        </p:blipFill>
        <p:spPr>
          <a:xfrm>
            <a:off x="6843713" y="2324100"/>
            <a:ext cx="950912" cy="684213"/>
          </a:xfrm>
          <a:prstGeom prst="rect">
            <a:avLst/>
          </a:prstGeom>
          <a:noFill/>
          <a:ln>
            <a:noFill/>
          </a:ln>
        </p:spPr>
      </p:pic>
      <p:sp>
        <p:nvSpPr>
          <p:cNvPr id="2310" name="Google Shape;2310;p39"/>
          <p:cNvSpPr txBox="1"/>
          <p:nvPr>
            <p:ph type="body" idx="17"/>
          </p:nvPr>
        </p:nvSpPr>
        <p:spPr>
          <a:xfrm>
            <a:off x="6259513" y="3263900"/>
            <a:ext cx="2117700" cy="3318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2"/>
              </a:buClr>
              <a:buSzPts val="1400"/>
              <a:buNone/>
            </a:pPr>
            <a:r>
              <a:rPr lang="en-US"/>
              <a:t>FLORA BERGGREN​​</a:t>
            </a:r>
            <a:endParaRPr lang="en-US"/>
          </a:p>
        </p:txBody>
      </p:sp>
      <p:sp>
        <p:nvSpPr>
          <p:cNvPr id="2311" name="Google Shape;2311;p39"/>
          <p:cNvSpPr txBox="1"/>
          <p:nvPr>
            <p:ph type="body" idx="18"/>
          </p:nvPr>
        </p:nvSpPr>
        <p:spPr>
          <a:xfrm>
            <a:off x="6259513" y="3579813"/>
            <a:ext cx="2117700" cy="3906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200"/>
              <a:buNone/>
            </a:pPr>
            <a:r>
              <a:rPr lang="en-US"/>
              <a:t>Chief Operations Officer​</a:t>
            </a:r>
            <a:endParaRPr lang="en-US"/>
          </a:p>
        </p:txBody>
      </p:sp>
      <p:pic>
        <p:nvPicPr>
          <p:cNvPr id="2312" name="Google Shape;2312;p39" descr="Team member headshot"/>
          <p:cNvPicPr preferRelativeResize="0"/>
          <p:nvPr>
            <p:ph type="pic" idx="25"/>
          </p:nvPr>
        </p:nvPicPr>
        <p:blipFill rotWithShape="1">
          <a:blip r:embed="rId6"/>
          <a:srcRect/>
          <a:stretch>
            <a:fillRect/>
          </a:stretch>
        </p:blipFill>
        <p:spPr>
          <a:xfrm>
            <a:off x="6843468" y="4151485"/>
            <a:ext cx="950588" cy="685062"/>
          </a:xfrm>
          <a:prstGeom prst="rect">
            <a:avLst/>
          </a:prstGeom>
          <a:noFill/>
          <a:ln>
            <a:noFill/>
          </a:ln>
        </p:spPr>
      </p:pic>
      <p:sp>
        <p:nvSpPr>
          <p:cNvPr id="2313" name="Google Shape;2313;p39"/>
          <p:cNvSpPr txBox="1"/>
          <p:nvPr>
            <p:ph type="body" idx="5"/>
          </p:nvPr>
        </p:nvSpPr>
        <p:spPr>
          <a:xfrm>
            <a:off x="6259555" y="5098599"/>
            <a:ext cx="2118300" cy="332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2"/>
              </a:buClr>
              <a:buSzPts val="1400"/>
              <a:buNone/>
            </a:pPr>
            <a:r>
              <a:rPr lang="en-US"/>
              <a:t>ELIZABETH MOORE​</a:t>
            </a:r>
            <a:endParaRPr lang="en-US"/>
          </a:p>
        </p:txBody>
      </p:sp>
      <p:sp>
        <p:nvSpPr>
          <p:cNvPr id="2314" name="Google Shape;2314;p39"/>
          <p:cNvSpPr txBox="1"/>
          <p:nvPr>
            <p:ph type="body" idx="6"/>
          </p:nvPr>
        </p:nvSpPr>
        <p:spPr>
          <a:xfrm>
            <a:off x="6259555" y="5414833"/>
            <a:ext cx="2118300" cy="3321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200"/>
              <a:buNone/>
            </a:pPr>
            <a:r>
              <a:rPr lang="en-US"/>
              <a:t>Product Designer​</a:t>
            </a:r>
            <a:endParaRPr lang="en-US"/>
          </a:p>
        </p:txBody>
      </p:sp>
      <p:pic>
        <p:nvPicPr>
          <p:cNvPr id="2315" name="Google Shape;2315;p39" descr="Team member headshot"/>
          <p:cNvPicPr preferRelativeResize="0"/>
          <p:nvPr>
            <p:ph type="pic" idx="26"/>
          </p:nvPr>
        </p:nvPicPr>
        <p:blipFill rotWithShape="1">
          <a:blip r:embed="rId7"/>
          <a:srcRect/>
          <a:stretch>
            <a:fillRect/>
          </a:stretch>
        </p:blipFill>
        <p:spPr>
          <a:xfrm>
            <a:off x="9264007" y="2315923"/>
            <a:ext cx="950588" cy="685062"/>
          </a:xfrm>
          <a:prstGeom prst="rect">
            <a:avLst/>
          </a:prstGeom>
          <a:noFill/>
          <a:ln>
            <a:noFill/>
          </a:ln>
        </p:spPr>
      </p:pic>
      <p:sp>
        <p:nvSpPr>
          <p:cNvPr id="2316" name="Google Shape;2316;p39"/>
          <p:cNvSpPr txBox="1"/>
          <p:nvPr>
            <p:ph type="body" idx="19"/>
          </p:nvPr>
        </p:nvSpPr>
        <p:spPr>
          <a:xfrm>
            <a:off x="8680094" y="3263610"/>
            <a:ext cx="2118300" cy="332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2"/>
              </a:buClr>
              <a:buSzPts val="1400"/>
              <a:buNone/>
            </a:pPr>
            <a:r>
              <a:rPr lang="en-US"/>
              <a:t>RAJESH SANTOSHI​​</a:t>
            </a:r>
            <a:endParaRPr lang="en-US"/>
          </a:p>
        </p:txBody>
      </p:sp>
      <p:sp>
        <p:nvSpPr>
          <p:cNvPr id="2317" name="Google Shape;2317;p39"/>
          <p:cNvSpPr txBox="1"/>
          <p:nvPr>
            <p:ph type="body" idx="20"/>
          </p:nvPr>
        </p:nvSpPr>
        <p:spPr>
          <a:xfrm>
            <a:off x="8680094" y="3579845"/>
            <a:ext cx="2118300" cy="3906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200"/>
              <a:buNone/>
            </a:pPr>
            <a:r>
              <a:rPr lang="en-US"/>
              <a:t>VP Marketing​</a:t>
            </a:r>
            <a:endParaRPr lang="en-US"/>
          </a:p>
        </p:txBody>
      </p:sp>
      <p:pic>
        <p:nvPicPr>
          <p:cNvPr id="2318" name="Google Shape;2318;p39" descr="Team member headshot"/>
          <p:cNvPicPr preferRelativeResize="0"/>
          <p:nvPr>
            <p:ph type="pic" idx="27"/>
          </p:nvPr>
        </p:nvPicPr>
        <p:blipFill rotWithShape="1">
          <a:blip r:embed="rId8"/>
          <a:srcRect/>
          <a:stretch>
            <a:fillRect/>
          </a:stretch>
        </p:blipFill>
        <p:spPr>
          <a:xfrm>
            <a:off x="9264007" y="4143464"/>
            <a:ext cx="950588" cy="685062"/>
          </a:xfrm>
          <a:prstGeom prst="rect">
            <a:avLst/>
          </a:prstGeom>
          <a:noFill/>
          <a:ln>
            <a:noFill/>
          </a:ln>
        </p:spPr>
      </p:pic>
      <p:sp>
        <p:nvSpPr>
          <p:cNvPr id="2319" name="Google Shape;2319;p39"/>
          <p:cNvSpPr txBox="1"/>
          <p:nvPr>
            <p:ph type="body" idx="7"/>
          </p:nvPr>
        </p:nvSpPr>
        <p:spPr>
          <a:xfrm>
            <a:off x="8680094" y="5098599"/>
            <a:ext cx="2118300" cy="332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2"/>
              </a:buClr>
              <a:buSzPts val="1400"/>
              <a:buNone/>
            </a:pPr>
            <a:r>
              <a:rPr lang="en-US"/>
              <a:t>ROBIN KLINE​</a:t>
            </a:r>
            <a:endParaRPr lang="en-US"/>
          </a:p>
        </p:txBody>
      </p:sp>
      <p:sp>
        <p:nvSpPr>
          <p:cNvPr id="2320" name="Google Shape;2320;p39"/>
          <p:cNvSpPr txBox="1"/>
          <p:nvPr>
            <p:ph type="body" idx="8"/>
          </p:nvPr>
        </p:nvSpPr>
        <p:spPr>
          <a:xfrm>
            <a:off x="8680094" y="5414833"/>
            <a:ext cx="2118300" cy="3321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200"/>
              <a:buNone/>
            </a:pPr>
            <a:r>
              <a:rPr lang="en-US"/>
              <a:t>Content Developer​</a:t>
            </a:r>
            <a:endParaRPr lang="en-US"/>
          </a:p>
        </p:txBody>
      </p:sp>
      <p:sp>
        <p:nvSpPr>
          <p:cNvPr id="2321" name="Google Shape;2321;p39"/>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PITCH DECK</a:t>
            </a:r>
            <a:endParaRPr lang="en-US"/>
          </a:p>
        </p:txBody>
      </p:sp>
      <p:sp>
        <p:nvSpPr>
          <p:cNvPr id="2322" name="Google Shape;2322;p39"/>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326" name="Shape 2326"/>
        <p:cNvGrpSpPr/>
        <p:nvPr/>
      </p:nvGrpSpPr>
      <p:grpSpPr>
        <a:xfrm>
          <a:off x="0" y="0"/>
          <a:ext cx="0" cy="0"/>
          <a:chOff x="0" y="0"/>
          <a:chExt cx="0" cy="0"/>
        </a:xfrm>
      </p:grpSpPr>
      <p:pic>
        <p:nvPicPr>
          <p:cNvPr id="2327" name="Google Shape;2327;p40" descr="A woman looking at a screen with tiny writing and graphs floating"/>
          <p:cNvPicPr preferRelativeResize="0"/>
          <p:nvPr>
            <p:ph type="pic" idx="2"/>
          </p:nvPr>
        </p:nvPicPr>
        <p:blipFill rotWithShape="1">
          <a:blip r:embed="rId1"/>
          <a:srcRect/>
          <a:stretch>
            <a:fillRect/>
          </a:stretch>
        </p:blipFill>
        <p:spPr>
          <a:xfrm>
            <a:off x="0" y="0"/>
            <a:ext cx="12191999" cy="6858001"/>
          </a:xfrm>
          <a:prstGeom prst="rect">
            <a:avLst/>
          </a:prstGeom>
          <a:noFill/>
          <a:ln>
            <a:noFill/>
          </a:ln>
        </p:spPr>
      </p:pic>
      <p:sp>
        <p:nvSpPr>
          <p:cNvPr id="2328" name="Google Shape;2328;p40"/>
          <p:cNvSpPr txBox="1"/>
          <p:nvPr>
            <p:ph type="title"/>
          </p:nvPr>
        </p:nvSpPr>
        <p:spPr>
          <a:xfrm>
            <a:off x="0" y="1353381"/>
            <a:ext cx="5622900" cy="4151100"/>
          </a:xfrm>
          <a:prstGeom prst="rect">
            <a:avLst/>
          </a:prstGeom>
          <a:solidFill>
            <a:schemeClr val="accent3">
              <a:alpha val="89800"/>
            </a:schemeClr>
          </a:solidFill>
          <a:ln>
            <a:noFill/>
          </a:ln>
        </p:spPr>
        <p:txBody>
          <a:bodyPr spcFirstLastPara="1" wrap="square" lIns="649200" tIns="749800" rIns="91425" bIns="45700" anchor="t" anchorCtr="0">
            <a:noAutofit/>
          </a:bodyPr>
          <a:lstStyle/>
          <a:p>
            <a:pPr marL="0" lvl="0" indent="0" algn="l" rtl="0">
              <a:lnSpc>
                <a:spcPct val="80000"/>
              </a:lnSpc>
              <a:spcBef>
                <a:spcPts val="0"/>
              </a:spcBef>
              <a:spcAft>
                <a:spcPts val="0"/>
              </a:spcAft>
              <a:buSzPts val="2800"/>
              <a:buFont typeface="Arial" panose="020B0604020202020204"/>
              <a:buNone/>
            </a:pPr>
            <a:r>
              <a:rPr lang="en-US"/>
              <a:t>SUMMARY</a:t>
            </a:r>
            <a:endParaRPr lang="en-US"/>
          </a:p>
        </p:txBody>
      </p:sp>
      <p:sp>
        <p:nvSpPr>
          <p:cNvPr id="2329" name="Google Shape;2329;p40"/>
          <p:cNvSpPr txBox="1"/>
          <p:nvPr>
            <p:ph type="body" idx="1"/>
          </p:nvPr>
        </p:nvSpPr>
        <p:spPr>
          <a:xfrm>
            <a:off x="577993" y="2689071"/>
            <a:ext cx="4567200" cy="22125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Clr>
                <a:schemeClr val="lt1"/>
              </a:buClr>
              <a:buSzPts val="1400"/>
              <a:buNone/>
            </a:pPr>
            <a:r>
              <a:rPr lang="en-US"/>
              <a:t>At Contoso, we believe in giving 110%. By closing the loop on task management and using the latest technology, we help businesses grow and nurture a consumer-first mindset. We thrive because of our market knowledge and a great team behind our product. As our CEO says, "Efficiencies will come from proactively transforming how we do business."</a:t>
            </a:r>
            <a:endParaRPr lang="en-US"/>
          </a:p>
        </p:txBody>
      </p:sp>
      <p:sp>
        <p:nvSpPr>
          <p:cNvPr id="2330" name="Google Shape;2330;p40"/>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PITCH DECK</a:t>
            </a:r>
            <a:endParaRPr lang="en-US"/>
          </a:p>
        </p:txBody>
      </p:sp>
      <p:sp>
        <p:nvSpPr>
          <p:cNvPr id="2331" name="Google Shape;2331;p40"/>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335" name="Shape 2335"/>
        <p:cNvGrpSpPr/>
        <p:nvPr/>
      </p:nvGrpSpPr>
      <p:grpSpPr>
        <a:xfrm>
          <a:off x="0" y="0"/>
          <a:ext cx="0" cy="0"/>
          <a:chOff x="0" y="0"/>
          <a:chExt cx="0" cy="0"/>
        </a:xfrm>
      </p:grpSpPr>
      <p:pic>
        <p:nvPicPr>
          <p:cNvPr id="2336" name="Google Shape;2336;p41" descr="A woman with VR goggles on her face&#10;"/>
          <p:cNvPicPr preferRelativeResize="0"/>
          <p:nvPr>
            <p:ph type="pic" idx="2"/>
          </p:nvPr>
        </p:nvPicPr>
        <p:blipFill rotWithShape="1">
          <a:blip r:embed="rId1"/>
          <a:srcRect/>
          <a:stretch>
            <a:fillRect/>
          </a:stretch>
        </p:blipFill>
        <p:spPr>
          <a:xfrm flipH="1">
            <a:off x="0" y="0"/>
            <a:ext cx="8153400" cy="6858000"/>
          </a:xfrm>
          <a:prstGeom prst="rect">
            <a:avLst/>
          </a:prstGeom>
          <a:noFill/>
          <a:ln>
            <a:noFill/>
          </a:ln>
        </p:spPr>
      </p:pic>
      <p:sp>
        <p:nvSpPr>
          <p:cNvPr id="2337" name="Google Shape;2337;p41"/>
          <p:cNvSpPr txBox="1"/>
          <p:nvPr>
            <p:ph type="title"/>
          </p:nvPr>
        </p:nvSpPr>
        <p:spPr>
          <a:xfrm>
            <a:off x="7452360" y="1728566"/>
            <a:ext cx="4127400" cy="72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2800"/>
              <a:buFont typeface="Arial" panose="020B0604020202020204"/>
              <a:buNone/>
            </a:pPr>
            <a:r>
              <a:rPr lang="en-US"/>
              <a:t>THANK YOU</a:t>
            </a:r>
            <a:endParaRPr lang="en-US"/>
          </a:p>
        </p:txBody>
      </p:sp>
      <p:sp>
        <p:nvSpPr>
          <p:cNvPr id="2338" name="Google Shape;2338;p41"/>
          <p:cNvSpPr txBox="1"/>
          <p:nvPr>
            <p:ph type="body" idx="1"/>
          </p:nvPr>
        </p:nvSpPr>
        <p:spPr>
          <a:xfrm>
            <a:off x="7465112" y="2326705"/>
            <a:ext cx="4114500" cy="22125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Clr>
                <a:schemeClr val="lt1"/>
              </a:buClr>
              <a:buSzPts val="1400"/>
              <a:buNone/>
            </a:pPr>
            <a:r>
              <a:rPr lang="en-US"/>
              <a:t>Mirjam Nilsson​​</a:t>
            </a:r>
            <a:endParaRPr lang="en-US"/>
          </a:p>
          <a:p>
            <a:pPr marL="0" lvl="0" indent="0" algn="l" rtl="0">
              <a:lnSpc>
                <a:spcPct val="125000"/>
              </a:lnSpc>
              <a:spcBef>
                <a:spcPts val="1000"/>
              </a:spcBef>
              <a:spcAft>
                <a:spcPts val="0"/>
              </a:spcAft>
              <a:buClr>
                <a:schemeClr val="lt1"/>
              </a:buClr>
              <a:buSzPts val="1400"/>
              <a:buNone/>
            </a:pPr>
            <a:r>
              <a:rPr lang="en-US"/>
              <a:t>206-555-0146​</a:t>
            </a:r>
            <a:endParaRPr lang="en-US"/>
          </a:p>
          <a:p>
            <a:pPr marL="0" lvl="0" indent="0" algn="l" rtl="0">
              <a:lnSpc>
                <a:spcPct val="125000"/>
              </a:lnSpc>
              <a:spcBef>
                <a:spcPts val="1000"/>
              </a:spcBef>
              <a:spcAft>
                <a:spcPts val="0"/>
              </a:spcAft>
              <a:buClr>
                <a:schemeClr val="lt1"/>
              </a:buClr>
              <a:buSzPts val="1400"/>
              <a:buNone/>
            </a:pPr>
            <a:r>
              <a:rPr lang="en-US"/>
              <a:t>mirjam@contoso.com​</a:t>
            </a:r>
            <a:endParaRPr lang="en-US"/>
          </a:p>
          <a:p>
            <a:pPr marL="0" lvl="0" indent="0" algn="l" rtl="0">
              <a:lnSpc>
                <a:spcPct val="125000"/>
              </a:lnSpc>
              <a:spcBef>
                <a:spcPts val="1000"/>
              </a:spcBef>
              <a:spcAft>
                <a:spcPts val="0"/>
              </a:spcAft>
              <a:buClr>
                <a:schemeClr val="lt1"/>
              </a:buClr>
              <a:buSzPts val="1400"/>
              <a:buNone/>
            </a:pPr>
            <a:r>
              <a:rPr lang="en-US"/>
              <a:t>www.contoso.com​</a:t>
            </a:r>
            <a:endParaRPr lang="en-US"/>
          </a:p>
        </p:txBody>
      </p:sp>
      <p:sp>
        <p:nvSpPr>
          <p:cNvPr id="2339" name="Google Shape;2339;p41"/>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PITCH DECK</a:t>
            </a:r>
            <a:endParaRPr lang="en-US"/>
          </a:p>
        </p:txBody>
      </p:sp>
      <p:sp>
        <p:nvSpPr>
          <p:cNvPr id="2340" name="Google Shape;2340;p41"/>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013" name="Shape 2013"/>
        <p:cNvGrpSpPr/>
        <p:nvPr/>
      </p:nvGrpSpPr>
      <p:grpSpPr>
        <a:xfrm>
          <a:off x="0" y="0"/>
          <a:ext cx="0" cy="0"/>
          <a:chOff x="0" y="0"/>
          <a:chExt cx="0" cy="0"/>
        </a:xfrm>
      </p:grpSpPr>
      <p:sp>
        <p:nvSpPr>
          <p:cNvPr id="2014" name="Google Shape;2014;p25"/>
          <p:cNvSpPr txBox="1"/>
          <p:nvPr>
            <p:ph type="title"/>
          </p:nvPr>
        </p:nvSpPr>
        <p:spPr>
          <a:xfrm>
            <a:off x="4065516" y="1185284"/>
            <a:ext cx="7288200" cy="4695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00000"/>
              <a:buFont typeface="Arial" panose="020B0604020202020204"/>
              <a:buNone/>
            </a:pPr>
            <a:r>
              <a:rPr lang="en-US" sz="2800" b="0" i="0" u="none" strike="noStrike" cap="none">
                <a:noFill/>
                <a:latin typeface="Arial" panose="020B0604020202020204"/>
                <a:ea typeface="Arial" panose="020B0604020202020204"/>
                <a:cs typeface="Arial" panose="020B0604020202020204"/>
                <a:sym typeface="Arial" panose="020B0604020202020204"/>
              </a:rPr>
              <a:t>PROBLEM</a:t>
            </a:r>
            <a:endParaRPr lang="en-US" sz="2800" b="0" i="0" u="none" strike="noStrike" cap="none">
              <a:noFill/>
              <a:latin typeface="Arial" panose="020B0604020202020204"/>
              <a:ea typeface="Arial" panose="020B0604020202020204"/>
              <a:cs typeface="Arial" panose="020B0604020202020204"/>
              <a:sym typeface="Arial" panose="020B0604020202020204"/>
            </a:endParaRPr>
          </a:p>
        </p:txBody>
      </p:sp>
      <p:pic>
        <p:nvPicPr>
          <p:cNvPr id="2015" name="Google Shape;2015;p25" descr="A close up of a person wearing glasses and the measurements of the eyes"/>
          <p:cNvPicPr preferRelativeResize="0"/>
          <p:nvPr>
            <p:ph type="pic" idx="2"/>
          </p:nvPr>
        </p:nvPicPr>
        <p:blipFill rotWithShape="1">
          <a:blip r:embed="rId1"/>
          <a:srcRect/>
          <a:stretch>
            <a:fillRect/>
          </a:stretch>
        </p:blipFill>
        <p:spPr>
          <a:xfrm flipH="1">
            <a:off x="0" y="929640"/>
            <a:ext cx="3581400" cy="5426710"/>
          </a:xfrm>
          <a:prstGeom prst="rect">
            <a:avLst/>
          </a:prstGeom>
          <a:noFill/>
          <a:ln>
            <a:noFill/>
          </a:ln>
        </p:spPr>
      </p:pic>
      <p:sp>
        <p:nvSpPr>
          <p:cNvPr id="2016" name="Google Shape;2016;p25"/>
          <p:cNvSpPr txBox="1"/>
          <p:nvPr>
            <p:ph type="body" idx="7"/>
          </p:nvPr>
        </p:nvSpPr>
        <p:spPr>
          <a:xfrm>
            <a:off x="3753485" y="1158240"/>
            <a:ext cx="2266950" cy="37846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accent5"/>
              </a:buClr>
              <a:buSzPts val="1600"/>
              <a:buNone/>
            </a:pPr>
            <a:r>
              <a:rPr lang="en-US" sz="1800" b="1">
                <a:latin typeface="Calibri" panose="020F0502020204030204" charset="0"/>
                <a:cs typeface="Calibri" panose="020F0502020204030204" charset="0"/>
              </a:rPr>
              <a:t>HCL APPSCAN</a:t>
            </a:r>
            <a:endParaRPr lang="en-US" sz="1800" b="1">
              <a:latin typeface="Calibri" panose="020F0502020204030204" charset="0"/>
              <a:cs typeface="Calibri" panose="020F0502020204030204" charset="0"/>
            </a:endParaRPr>
          </a:p>
        </p:txBody>
      </p:sp>
      <p:sp>
        <p:nvSpPr>
          <p:cNvPr id="2017" name="Google Shape;2017;p25"/>
          <p:cNvSpPr txBox="1"/>
          <p:nvPr>
            <p:ph type="body" idx="1"/>
          </p:nvPr>
        </p:nvSpPr>
        <p:spPr>
          <a:xfrm>
            <a:off x="6504940" y="1158240"/>
            <a:ext cx="2319655" cy="304165"/>
          </a:xfrm>
          <a:prstGeom prst="rect">
            <a:avLst/>
          </a:prstGeom>
          <a:noFill/>
          <a:ln>
            <a:noFill/>
          </a:ln>
        </p:spPr>
        <p:txBody>
          <a:bodyPr spcFirstLastPara="1" wrap="square" lIns="91425" tIns="45700" rIns="91425" bIns="45700" anchor="t" anchorCtr="0">
            <a:noAutofit/>
          </a:bodyPr>
          <a:lstStyle/>
          <a:p>
            <a:pPr lvl="0" indent="0" algn="l" rtl="0">
              <a:lnSpc>
                <a:spcPct val="90000"/>
              </a:lnSpc>
              <a:spcBef>
                <a:spcPts val="0"/>
              </a:spcBef>
              <a:spcAft>
                <a:spcPts val="0"/>
              </a:spcAft>
              <a:buClr>
                <a:schemeClr val="accent5"/>
              </a:buClr>
              <a:buSzPts val="1600"/>
              <a:buNone/>
            </a:pPr>
            <a:r>
              <a:rPr lang="en-US" sz="1800" b="1">
                <a:latin typeface="Calibri" panose="020F0502020204030204" charset="0"/>
                <a:cs typeface="Calibri" panose="020F0502020204030204" charset="0"/>
              </a:rPr>
              <a:t>HCL OneDB</a:t>
            </a:r>
            <a:endParaRPr lang="en-US" sz="1800" b="1">
              <a:latin typeface="Calibri" panose="020F0502020204030204" charset="0"/>
              <a:cs typeface="Calibri" panose="020F0502020204030204" charset="0"/>
            </a:endParaRPr>
          </a:p>
        </p:txBody>
      </p:sp>
      <p:sp>
        <p:nvSpPr>
          <p:cNvPr id="2018" name="Google Shape;2018;p25"/>
          <p:cNvSpPr txBox="1"/>
          <p:nvPr>
            <p:ph type="body" idx="13"/>
          </p:nvPr>
        </p:nvSpPr>
        <p:spPr>
          <a:xfrm>
            <a:off x="9109710" y="1158240"/>
            <a:ext cx="2410460" cy="28829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5"/>
              </a:buClr>
              <a:buSzPts val="1600"/>
              <a:buNone/>
            </a:pPr>
            <a:r>
              <a:rPr lang="en-US" sz="1400"/>
              <a:t> </a:t>
            </a:r>
            <a:r>
              <a:rPr lang="en-US" b="1"/>
              <a:t>    </a:t>
            </a:r>
            <a:r>
              <a:rPr lang="en-US" sz="1800" b="1">
                <a:latin typeface="Calibri" panose="020F0502020204030204" charset="0"/>
                <a:cs typeface="Calibri" panose="020F0502020204030204" charset="0"/>
              </a:rPr>
              <a:t>HCL Notes</a:t>
            </a:r>
            <a:endParaRPr lang="en-US" sz="1800" b="1">
              <a:latin typeface="Calibri" panose="020F0502020204030204" charset="0"/>
              <a:cs typeface="Calibri" panose="020F0502020204030204" charset="0"/>
            </a:endParaRPr>
          </a:p>
        </p:txBody>
      </p:sp>
      <p:sp>
        <p:nvSpPr>
          <p:cNvPr id="2019" name="Google Shape;2019;p25"/>
          <p:cNvSpPr txBox="1"/>
          <p:nvPr>
            <p:ph type="body" idx="4"/>
          </p:nvPr>
        </p:nvSpPr>
        <p:spPr>
          <a:xfrm>
            <a:off x="3817620" y="1424940"/>
            <a:ext cx="2319020" cy="207137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sz="1600">
                <a:latin typeface="Calibri" panose="020F0502020204030204" charset="0"/>
                <a:cs typeface="Calibri" panose="020F0502020204030204" charset="0"/>
              </a:rPr>
              <a:t>HCL AppScan empowers developers, DevOps, and security teams with a suite of technologies to pinpoint application vulnerabilities for quick remediation in every phase of the software development lifecycle.</a:t>
            </a:r>
            <a:endParaRPr lang="en-US" sz="1600">
              <a:latin typeface="Calibri" panose="020F0502020204030204" charset="0"/>
              <a:cs typeface="Calibri" panose="020F0502020204030204" charset="0"/>
            </a:endParaRPr>
          </a:p>
        </p:txBody>
      </p:sp>
      <p:sp>
        <p:nvSpPr>
          <p:cNvPr id="2020" name="Google Shape;2020;p25"/>
          <p:cNvSpPr txBox="1"/>
          <p:nvPr>
            <p:ph type="body" idx="3"/>
          </p:nvPr>
        </p:nvSpPr>
        <p:spPr>
          <a:xfrm>
            <a:off x="6355080" y="1459865"/>
            <a:ext cx="2680970" cy="187515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1400"/>
              <a:buNone/>
            </a:pPr>
            <a:r>
              <a:rPr lang="en-US" sz="1600">
                <a:latin typeface="Calibri" panose="020F0502020204030204" charset="0"/>
                <a:cs typeface="Calibri" panose="020F0502020204030204" charset="0"/>
              </a:rPr>
              <a:t>Build and run distributed, database-driven enterprise applications with the highest levels of availability, scalability, and performance completely cloud native.</a:t>
            </a:r>
            <a:endParaRPr lang="en-US" sz="1600">
              <a:latin typeface="Calibri" panose="020F0502020204030204" charset="0"/>
              <a:cs typeface="Calibri" panose="020F0502020204030204" charset="0"/>
            </a:endParaRPr>
          </a:p>
        </p:txBody>
      </p:sp>
      <p:sp>
        <p:nvSpPr>
          <p:cNvPr id="2021" name="Google Shape;2021;p25"/>
          <p:cNvSpPr txBox="1"/>
          <p:nvPr>
            <p:ph type="body" idx="14"/>
          </p:nvPr>
        </p:nvSpPr>
        <p:spPr>
          <a:xfrm>
            <a:off x="9109710" y="1461770"/>
            <a:ext cx="2597785" cy="203454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1400"/>
              <a:buNone/>
            </a:pPr>
            <a:r>
              <a:rPr lang="en-US" sz="1600">
                <a:latin typeface="Calibri" panose="020F0502020204030204" charset="0"/>
                <a:cs typeface="Calibri" panose="020F0502020204030204" charset="0"/>
              </a:rPr>
              <a:t>A new, updated UI provides a streamlined mail experience with fewer clicks. Updated calendar capabilities means one meeting, eight people, three companies — no problem.</a:t>
            </a:r>
            <a:endParaRPr lang="en-US" sz="1600">
              <a:latin typeface="Calibri" panose="020F0502020204030204" charset="0"/>
              <a:cs typeface="Calibri" panose="020F0502020204030204" charset="0"/>
            </a:endParaRPr>
          </a:p>
        </p:txBody>
      </p:sp>
      <p:sp>
        <p:nvSpPr>
          <p:cNvPr id="2022" name="Google Shape;2022;p25"/>
          <p:cNvSpPr txBox="1"/>
          <p:nvPr>
            <p:ph type="body" idx="9"/>
          </p:nvPr>
        </p:nvSpPr>
        <p:spPr>
          <a:xfrm>
            <a:off x="4065270" y="3982085"/>
            <a:ext cx="2289810" cy="46164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5"/>
              </a:buClr>
              <a:buSzPts val="1600"/>
              <a:buNone/>
            </a:pPr>
            <a:r>
              <a:rPr lang="en-US" sz="1800" b="1">
                <a:latin typeface="Calibri" panose="020F0502020204030204" charset="0"/>
                <a:cs typeface="Calibri" panose="020F0502020204030204" charset="0"/>
              </a:rPr>
              <a:t>HCL ACTION</a:t>
            </a:r>
            <a:endParaRPr lang="en-US" sz="1800" b="1">
              <a:latin typeface="Calibri" panose="020F0502020204030204" charset="0"/>
              <a:cs typeface="Calibri" panose="020F0502020204030204" charset="0"/>
            </a:endParaRPr>
          </a:p>
        </p:txBody>
      </p:sp>
      <p:sp>
        <p:nvSpPr>
          <p:cNvPr id="2023" name="Google Shape;2023;p25"/>
          <p:cNvSpPr txBox="1"/>
          <p:nvPr>
            <p:ph type="body" idx="8"/>
          </p:nvPr>
        </p:nvSpPr>
        <p:spPr>
          <a:xfrm>
            <a:off x="6746240" y="3982085"/>
            <a:ext cx="2289810" cy="26098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5"/>
              </a:buClr>
              <a:buSzPts val="1600"/>
              <a:buNone/>
            </a:pPr>
            <a:r>
              <a:rPr lang="en-US" sz="1500" b="1"/>
              <a:t>   </a:t>
            </a:r>
            <a:r>
              <a:rPr lang="en-US" sz="1800" b="1">
                <a:latin typeface="Calibri" panose="020F0502020204030204" charset="0"/>
                <a:cs typeface="Calibri" panose="020F0502020204030204" charset="0"/>
              </a:rPr>
              <a:t> HCL LINK</a:t>
            </a:r>
            <a:endParaRPr lang="en-US" sz="1800" b="1">
              <a:latin typeface="Calibri" panose="020F0502020204030204" charset="0"/>
              <a:cs typeface="Calibri" panose="020F0502020204030204" charset="0"/>
            </a:endParaRPr>
          </a:p>
        </p:txBody>
      </p:sp>
      <p:sp>
        <p:nvSpPr>
          <p:cNvPr id="2024" name="Google Shape;2024;p25"/>
          <p:cNvSpPr txBox="1"/>
          <p:nvPr>
            <p:ph type="body" idx="6"/>
          </p:nvPr>
        </p:nvSpPr>
        <p:spPr>
          <a:xfrm>
            <a:off x="3817620" y="4243070"/>
            <a:ext cx="2537460" cy="19227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sz="1600">
                <a:latin typeface="Calibri" panose="020F0502020204030204" charset="0"/>
                <a:cs typeface="Calibri" panose="020F0502020204030204" charset="0"/>
              </a:rPr>
              <a:t>The HCL Actian Data Platform provides a unified experience for ingesting, transforming, analyzing, and storing data. Flexible deployment options include cloud, on-premises, or in hybrid and multi-cloud environments.</a:t>
            </a:r>
            <a:endParaRPr lang="en-US" sz="1600">
              <a:latin typeface="Calibri" panose="020F0502020204030204" charset="0"/>
              <a:cs typeface="Calibri" panose="020F0502020204030204" charset="0"/>
            </a:endParaRPr>
          </a:p>
        </p:txBody>
      </p:sp>
      <p:sp>
        <p:nvSpPr>
          <p:cNvPr id="2025" name="Google Shape;2025;p25"/>
          <p:cNvSpPr txBox="1"/>
          <p:nvPr>
            <p:ph type="body" idx="5"/>
          </p:nvPr>
        </p:nvSpPr>
        <p:spPr>
          <a:xfrm>
            <a:off x="6746240" y="4317365"/>
            <a:ext cx="2289810" cy="158877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1400"/>
              <a:buNone/>
            </a:pPr>
            <a:r>
              <a:rPr lang="en-US" sz="1600">
                <a:latin typeface="Calibri" panose="020F0502020204030204" charset="0"/>
                <a:cs typeface="Calibri" panose="020F0502020204030204" charset="0"/>
              </a:rPr>
              <a:t>HCL Link is about making connections – between applications and the data needed to run and transform your business</a:t>
            </a:r>
            <a:endParaRPr lang="en-US" sz="1600">
              <a:latin typeface="Calibri" panose="020F0502020204030204" charset="0"/>
              <a:cs typeface="Calibri" panose="020F0502020204030204" charset="0"/>
            </a:endParaRPr>
          </a:p>
        </p:txBody>
      </p:sp>
      <p:sp>
        <p:nvSpPr>
          <p:cNvPr id="2026" name="Google Shape;2026;p25"/>
          <p:cNvSpPr txBox="1"/>
          <p:nvPr>
            <p:ph type="ftr" idx="11"/>
          </p:nvPr>
        </p:nvSpPr>
        <p:spPr>
          <a:xfrm>
            <a:off x="5499100" y="6416675"/>
            <a:ext cx="26543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t>
            </a:r>
            <a:endParaRPr lang="en-US"/>
          </a:p>
        </p:txBody>
      </p:sp>
      <p:sp>
        <p:nvSpPr>
          <p:cNvPr id="2027" name="Google Shape;2027;p25"/>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 name="Text Box 1"/>
          <p:cNvSpPr txBox="1"/>
          <p:nvPr/>
        </p:nvSpPr>
        <p:spPr>
          <a:xfrm>
            <a:off x="4296410" y="405130"/>
            <a:ext cx="7004685" cy="550545"/>
          </a:xfrm>
          <a:prstGeom prst="rect">
            <a:avLst/>
          </a:prstGeom>
          <a:noFill/>
        </p:spPr>
        <p:txBody>
          <a:bodyPr wrap="square" rtlCol="0">
            <a:noAutofit/>
          </a:bodyPr>
          <a:p>
            <a:pPr algn="ctr"/>
            <a:r>
              <a:rPr lang="en-US" sz="2400" b="1">
                <a:solidFill>
                  <a:schemeClr val="bg1"/>
                </a:solidFill>
              </a:rPr>
              <a:t>PRODUCTS</a:t>
            </a:r>
            <a:endParaRPr lang="en-US" sz="2400" b="1">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004" name="Shape 2004"/>
        <p:cNvGrpSpPr/>
        <p:nvPr/>
      </p:nvGrpSpPr>
      <p:grpSpPr>
        <a:xfrm>
          <a:off x="0" y="0"/>
          <a:ext cx="0" cy="0"/>
          <a:chOff x="0" y="0"/>
          <a:chExt cx="0" cy="0"/>
        </a:xfrm>
      </p:grpSpPr>
      <p:pic>
        <p:nvPicPr>
          <p:cNvPr id="2005" name="Google Shape;2005;p24" descr="A woman with VR goggles on her face&#10;"/>
          <p:cNvPicPr preferRelativeResize="0"/>
          <p:nvPr>
            <p:ph type="pic" idx="2"/>
          </p:nvPr>
        </p:nvPicPr>
        <p:blipFill rotWithShape="1">
          <a:blip r:embed="rId1"/>
          <a:srcRect/>
          <a:stretch>
            <a:fillRect/>
          </a:stretch>
        </p:blipFill>
        <p:spPr>
          <a:xfrm flipH="1">
            <a:off x="6427470" y="0"/>
            <a:ext cx="5781040" cy="6867525"/>
          </a:xfrm>
          <a:prstGeom prst="rect">
            <a:avLst/>
          </a:prstGeom>
          <a:noFill/>
          <a:ln>
            <a:noFill/>
          </a:ln>
        </p:spPr>
      </p:pic>
      <p:sp>
        <p:nvSpPr>
          <p:cNvPr id="2006" name="Google Shape;2006;p24"/>
          <p:cNvSpPr txBox="1"/>
          <p:nvPr>
            <p:ph type="title"/>
          </p:nvPr>
        </p:nvSpPr>
        <p:spPr>
          <a:xfrm>
            <a:off x="0" y="958850"/>
            <a:ext cx="7429500" cy="5417820"/>
          </a:xfrm>
          <a:prstGeom prst="rect">
            <a:avLst/>
          </a:prstGeom>
          <a:solidFill>
            <a:schemeClr val="accent6">
              <a:alpha val="80000"/>
            </a:schemeClr>
          </a:solidFill>
          <a:ln>
            <a:noFill/>
          </a:ln>
        </p:spPr>
        <p:txBody>
          <a:bodyPr spcFirstLastPara="1" wrap="square" lIns="676650" tIns="795525" rIns="91425" bIns="45700" anchor="t" anchorCtr="0">
            <a:normAutofit/>
          </a:bodyPr>
          <a:lstStyle/>
          <a:p>
            <a:pPr marL="0" lvl="0" indent="0" algn="l" rtl="0">
              <a:lnSpc>
                <a:spcPct val="80000"/>
              </a:lnSpc>
              <a:spcBef>
                <a:spcPts val="0"/>
              </a:spcBef>
              <a:spcAft>
                <a:spcPts val="0"/>
              </a:spcAft>
              <a:buSzPts val="2800"/>
            </a:pPr>
            <a:r>
              <a:rPr lang="en-US" b="1" u="sng">
                <a:solidFill>
                  <a:schemeClr val="accent2"/>
                </a:solidFill>
                <a:latin typeface="Calibri" panose="020F0502020204030204" charset="0"/>
                <a:cs typeface="Calibri" panose="020F0502020204030204" charset="0"/>
              </a:rPr>
              <a:t>Website Developed Platform:</a:t>
            </a:r>
            <a:br>
              <a:rPr lang="en-US" b="1" u="sng">
                <a:solidFill>
                  <a:schemeClr val="accent2"/>
                </a:solidFill>
              </a:rPr>
            </a:br>
            <a:br>
              <a:rPr lang="en-US" b="1" u="sng">
                <a:solidFill>
                  <a:schemeClr val="accent2"/>
                </a:solidFill>
              </a:rPr>
            </a:br>
            <a:r>
              <a:rPr lang="en-US" sz="2000">
                <a:solidFill>
                  <a:schemeClr val="accent2"/>
                </a:solidFill>
                <a:latin typeface="Calibri" panose="020F0502020204030204" charset="0"/>
                <a:cs typeface="Calibri" panose="020F0502020204030204" charset="0"/>
              </a:rPr>
              <a:t>The website was crafted with Java Servlets, offering robust server-side functionality. </a:t>
            </a:r>
            <a:br>
              <a:rPr lang="en-US" sz="2000">
                <a:solidFill>
                  <a:schemeClr val="accent2"/>
                </a:solidFill>
                <a:latin typeface="Calibri" panose="020F0502020204030204" charset="0"/>
                <a:cs typeface="Calibri" panose="020F0502020204030204" charset="0"/>
              </a:rPr>
            </a:br>
            <a:br>
              <a:rPr lang="en-US" sz="2000">
                <a:solidFill>
                  <a:schemeClr val="accent2"/>
                </a:solidFill>
                <a:latin typeface="Calibri" panose="020F0502020204030204" charset="0"/>
                <a:cs typeface="Calibri" panose="020F0502020204030204" charset="0"/>
              </a:rPr>
            </a:br>
            <a:br>
              <a:rPr lang="en-US" sz="2000">
                <a:solidFill>
                  <a:schemeClr val="accent2"/>
                </a:solidFill>
                <a:latin typeface="Calibri" panose="020F0502020204030204" charset="0"/>
                <a:cs typeface="Calibri" panose="020F0502020204030204" charset="0"/>
              </a:rPr>
            </a:br>
            <a:r>
              <a:rPr lang="en-US" sz="2000">
                <a:solidFill>
                  <a:schemeClr val="accent2"/>
                </a:solidFill>
                <a:latin typeface="Calibri" panose="020F0502020204030204" charset="0"/>
                <a:cs typeface="Calibri" panose="020F0502020204030204" charset="0"/>
              </a:rPr>
              <a:t>XML was employed for structured data, facilitating seamless information exchange. SSL (Secure Socket Layer) was implemented, ensuring encrypted communication for heightened security. </a:t>
            </a:r>
            <a:br>
              <a:rPr lang="en-US" sz="2000">
                <a:solidFill>
                  <a:schemeClr val="accent2"/>
                </a:solidFill>
                <a:latin typeface="Calibri" panose="020F0502020204030204" charset="0"/>
                <a:cs typeface="Calibri" panose="020F0502020204030204" charset="0"/>
              </a:rPr>
            </a:br>
            <a:br>
              <a:rPr lang="en-US" sz="2000">
                <a:solidFill>
                  <a:schemeClr val="accent2"/>
                </a:solidFill>
                <a:latin typeface="Calibri" panose="020F0502020204030204" charset="0"/>
                <a:cs typeface="Calibri" panose="020F0502020204030204" charset="0"/>
              </a:rPr>
            </a:br>
            <a:r>
              <a:rPr lang="en-US" sz="2000">
                <a:solidFill>
                  <a:schemeClr val="accent2"/>
                </a:solidFill>
                <a:latin typeface="Calibri" panose="020F0502020204030204" charset="0"/>
                <a:cs typeface="Calibri" panose="020F0502020204030204" charset="0"/>
              </a:rPr>
              <a:t>This amalgamation of technologies delivers a dynamic, secure, and efficient web experience, showcasing the prowess of Java in web development.    </a:t>
            </a:r>
            <a:br>
              <a:rPr lang="en-US" sz="2000" b="1" u="sng">
                <a:solidFill>
                  <a:schemeClr val="accent2"/>
                </a:solidFill>
                <a:latin typeface="Calibri" panose="020F0502020204030204" charset="0"/>
                <a:cs typeface="Calibri" panose="020F0502020204030204" charset="0"/>
              </a:rPr>
            </a:br>
            <a:endParaRPr lang="en-US" sz="2000" b="1" u="sng">
              <a:solidFill>
                <a:schemeClr val="accent2"/>
              </a:solidFill>
              <a:latin typeface="Calibri" panose="020F0502020204030204" charset="0"/>
              <a:cs typeface="Calibri" panose="020F0502020204030204" charset="0"/>
            </a:endParaRPr>
          </a:p>
        </p:txBody>
      </p:sp>
      <p:sp>
        <p:nvSpPr>
          <p:cNvPr id="2007" name="Google Shape;2007;p24"/>
          <p:cNvSpPr txBox="1"/>
          <p:nvPr>
            <p:ph type="body" idx="1"/>
          </p:nvPr>
        </p:nvSpPr>
        <p:spPr>
          <a:xfrm flipV="1">
            <a:off x="1844040" y="5592445"/>
            <a:ext cx="3600450" cy="720090"/>
          </a:xfrm>
          <a:prstGeom prst="rect">
            <a:avLst/>
          </a:prstGeom>
          <a:noFill/>
          <a:ln>
            <a:noFill/>
          </a:ln>
        </p:spPr>
        <p:txBody>
          <a:bodyPr spcFirstLastPara="1" wrap="square" lIns="91425" tIns="45700" rIns="91425" bIns="45700" anchor="t" anchorCtr="0">
            <a:normAutofit/>
          </a:bodyPr>
          <a:lstStyle/>
          <a:p>
            <a:pPr marL="0" lvl="0" indent="0" algn="l" rtl="0">
              <a:lnSpc>
                <a:spcPct val="125000"/>
              </a:lnSpc>
              <a:spcBef>
                <a:spcPts val="0"/>
              </a:spcBef>
              <a:spcAft>
                <a:spcPts val="0"/>
              </a:spcAft>
              <a:buClr>
                <a:schemeClr val="accent2"/>
              </a:buClr>
              <a:buSzPts val="1400"/>
              <a:buNone/>
            </a:pPr>
            <a:r>
              <a:rPr lang="en-US"/>
              <a:t>.</a:t>
            </a:r>
            <a:endParaRPr lang="en-US"/>
          </a:p>
        </p:txBody>
      </p:sp>
      <p:sp>
        <p:nvSpPr>
          <p:cNvPr id="2008" name="Google Shape;2008;p24"/>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t>
            </a:r>
            <a:endParaRPr lang="en-US"/>
          </a:p>
        </p:txBody>
      </p:sp>
      <p:sp>
        <p:nvSpPr>
          <p:cNvPr id="2009" name="Google Shape;2009;p24"/>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 name="Right Arrow 0"/>
          <p:cNvSpPr/>
          <p:nvPr/>
        </p:nvSpPr>
        <p:spPr>
          <a:xfrm>
            <a:off x="263525" y="2493010"/>
            <a:ext cx="288290" cy="1435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Right Arrow 2"/>
          <p:cNvSpPr/>
          <p:nvPr/>
        </p:nvSpPr>
        <p:spPr>
          <a:xfrm>
            <a:off x="248285" y="3481705"/>
            <a:ext cx="303530" cy="1638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ight Arrow 4"/>
          <p:cNvSpPr/>
          <p:nvPr/>
        </p:nvSpPr>
        <p:spPr>
          <a:xfrm>
            <a:off x="263525" y="4701540"/>
            <a:ext cx="295910" cy="1047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031" name="Shape 2031"/>
        <p:cNvGrpSpPr/>
        <p:nvPr/>
      </p:nvGrpSpPr>
      <p:grpSpPr>
        <a:xfrm>
          <a:off x="0" y="0"/>
          <a:ext cx="0" cy="0"/>
          <a:chOff x="0" y="0"/>
          <a:chExt cx="0" cy="0"/>
        </a:xfrm>
      </p:grpSpPr>
      <p:sp>
        <p:nvSpPr>
          <p:cNvPr id="2032" name="Google Shape;2032;p26"/>
          <p:cNvSpPr txBox="1"/>
          <p:nvPr>
            <p:ph type="title"/>
          </p:nvPr>
        </p:nvSpPr>
        <p:spPr>
          <a:xfrm>
            <a:off x="1384299" y="2768600"/>
            <a:ext cx="2956800" cy="1129200"/>
          </a:xfrm>
          <a:prstGeom prst="rect">
            <a:avLst/>
          </a:prstGeom>
          <a:noFill/>
          <a:ln>
            <a:noFill/>
          </a:ln>
        </p:spPr>
        <p:txBody>
          <a:bodyPr spcFirstLastPara="1" wrap="square" lIns="91425" tIns="45700" rIns="91425" bIns="45700" anchor="t" anchorCtr="0">
            <a:normAutofit/>
          </a:bodyPr>
          <a:lstStyle/>
          <a:p>
            <a:pPr marL="0" lvl="0" indent="0" algn="l" rtl="0">
              <a:lnSpc>
                <a:spcPct val="125000"/>
              </a:lnSpc>
              <a:spcBef>
                <a:spcPts val="0"/>
              </a:spcBef>
              <a:spcAft>
                <a:spcPts val="0"/>
              </a:spcAft>
              <a:buSzPts val="2800"/>
              <a:buFont typeface="Arial" panose="020B0604020202020204"/>
              <a:buNone/>
            </a:pPr>
            <a:r>
              <a:rPr lang="en-US"/>
              <a:t>SOLUTION</a:t>
            </a:r>
            <a:endParaRPr lang="en-US"/>
          </a:p>
        </p:txBody>
      </p:sp>
      <p:sp>
        <p:nvSpPr>
          <p:cNvPr id="2034" name="Google Shape;2034;p26"/>
          <p:cNvSpPr txBox="1"/>
          <p:nvPr>
            <p:ph type="body" idx="1"/>
          </p:nvPr>
        </p:nvSpPr>
        <p:spPr>
          <a:xfrm>
            <a:off x="763270" y="1064895"/>
            <a:ext cx="10601960" cy="46926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5"/>
              </a:buClr>
              <a:buSzPts val="1600"/>
              <a:buNone/>
            </a:pPr>
            <a:r>
              <a:rPr lang="en-US" sz="2400" b="1" u="sng">
                <a:latin typeface="Calibri" panose="020F0502020204030204" charset="0"/>
                <a:cs typeface="Calibri" panose="020F0502020204030204" charset="0"/>
              </a:rPr>
              <a:t>Responsive design and Mobile optimization:</a:t>
            </a:r>
            <a:endParaRPr lang="en-US" sz="2400" b="1" u="sng">
              <a:latin typeface="Calibri" panose="020F0502020204030204" charset="0"/>
              <a:cs typeface="Calibri" panose="020F0502020204030204" charset="0"/>
            </a:endParaRPr>
          </a:p>
        </p:txBody>
      </p:sp>
      <p:sp>
        <p:nvSpPr>
          <p:cNvPr id="2036" name="Google Shape;2036;p26"/>
          <p:cNvSpPr txBox="1"/>
          <p:nvPr>
            <p:ph type="body" idx="2"/>
          </p:nvPr>
        </p:nvSpPr>
        <p:spPr>
          <a:xfrm>
            <a:off x="763270" y="1867535"/>
            <a:ext cx="10601960" cy="4217670"/>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chemeClr val="lt1"/>
              </a:buClr>
              <a:buSzPts val="1400"/>
              <a:buFont typeface="Arial" panose="020B0604020202020204" pitchFamily="34" charset="0"/>
            </a:pPr>
            <a:r>
              <a:rPr lang="en-US" sz="1800">
                <a:latin typeface="Calibri" panose="020F0502020204030204" charset="0"/>
                <a:cs typeface="Calibri" panose="020F0502020204030204" charset="0"/>
              </a:rPr>
              <a:t>The five pages of the website were easy to navigatable on mobile devices, and its very impressive to mobile optimisation. </a:t>
            </a:r>
            <a:endParaRPr lang="en-US" sz="1800">
              <a:latin typeface="Calibri" panose="020F0502020204030204" charset="0"/>
              <a:cs typeface="Calibri" panose="020F0502020204030204" charset="0"/>
            </a:endParaRPr>
          </a:p>
          <a:p>
            <a:pPr marL="0" lvl="0" indent="0" algn="l" rtl="0">
              <a:lnSpc>
                <a:spcPct val="114000"/>
              </a:lnSpc>
              <a:spcBef>
                <a:spcPts val="0"/>
              </a:spcBef>
              <a:spcAft>
                <a:spcPts val="0"/>
              </a:spcAft>
              <a:buClr>
                <a:schemeClr val="lt1"/>
              </a:buClr>
              <a:buSzPts val="1400"/>
              <a:buFont typeface="Arial" panose="020B0604020202020204" pitchFamily="34" charset="0"/>
            </a:pPr>
            <a:endParaRPr lang="en-US" sz="1800">
              <a:latin typeface="Calibri" panose="020F0502020204030204" charset="0"/>
              <a:cs typeface="Calibri" panose="020F0502020204030204" charset="0"/>
            </a:endParaRPr>
          </a:p>
          <a:p>
            <a:pPr marL="0" lvl="0" indent="0" algn="l" rtl="0">
              <a:lnSpc>
                <a:spcPct val="114000"/>
              </a:lnSpc>
              <a:spcBef>
                <a:spcPts val="0"/>
              </a:spcBef>
              <a:spcAft>
                <a:spcPts val="0"/>
              </a:spcAft>
              <a:buClr>
                <a:schemeClr val="lt1"/>
              </a:buClr>
              <a:buSzPts val="1400"/>
              <a:buFont typeface="Arial" panose="020B0604020202020204" pitchFamily="34" charset="0"/>
            </a:pPr>
            <a:r>
              <a:rPr lang="en-US" sz="1800">
                <a:latin typeface="Calibri" panose="020F0502020204030204" charset="0"/>
                <a:cs typeface="Calibri" panose="020F0502020204030204" charset="0"/>
              </a:rPr>
              <a:t>The same responsive design that ensured information accessibility and clarity across a range of screen sizes improved the user experience very easily and accessible. </a:t>
            </a:r>
            <a:endParaRPr lang="en-US" sz="1800">
              <a:latin typeface="Calibri" panose="020F0502020204030204" charset="0"/>
              <a:cs typeface="Calibri" panose="020F0502020204030204" charset="0"/>
            </a:endParaRPr>
          </a:p>
          <a:p>
            <a:pPr marL="0" lvl="0" indent="0" algn="l" rtl="0">
              <a:lnSpc>
                <a:spcPct val="114000"/>
              </a:lnSpc>
              <a:spcBef>
                <a:spcPts val="0"/>
              </a:spcBef>
              <a:spcAft>
                <a:spcPts val="0"/>
              </a:spcAft>
              <a:buClr>
                <a:schemeClr val="lt1"/>
              </a:buClr>
              <a:buSzPts val="1400"/>
              <a:buFont typeface="Arial" panose="020B0604020202020204" pitchFamily="34" charset="0"/>
            </a:pPr>
            <a:endParaRPr lang="en-US" sz="1800">
              <a:latin typeface="Calibri" panose="020F0502020204030204" charset="0"/>
              <a:cs typeface="Calibri" panose="020F0502020204030204" charset="0"/>
            </a:endParaRPr>
          </a:p>
          <a:p>
            <a:pPr marL="0" lvl="0" indent="0" algn="l" rtl="0">
              <a:lnSpc>
                <a:spcPct val="114000"/>
              </a:lnSpc>
              <a:spcBef>
                <a:spcPts val="0"/>
              </a:spcBef>
              <a:spcAft>
                <a:spcPts val="0"/>
              </a:spcAft>
              <a:buClr>
                <a:schemeClr val="lt1"/>
              </a:buClr>
              <a:buSzPts val="1400"/>
              <a:buFont typeface="Arial" panose="020B0604020202020204" pitchFamily="34" charset="0"/>
            </a:pPr>
            <a:r>
              <a:rPr lang="en-US" sz="1800">
                <a:latin typeface="Calibri" panose="020F0502020204030204" charset="0"/>
                <a:cs typeface="Calibri" panose="020F0502020204030204" charset="0"/>
              </a:rPr>
              <a:t>The mobile version of the website was easy to use, with quick-loading pages and simplified navigation making for a pleasurable surfing experience with no error on loading pages. The commitment to mobile optimisation not only showcases the website's also to user engagement on a variety of devices.</a:t>
            </a:r>
            <a:endParaRPr lang="en-US" sz="1800">
              <a:latin typeface="Calibri" panose="020F0502020204030204" charset="0"/>
              <a:cs typeface="Calibri" panose="020F0502020204030204" charset="0"/>
            </a:endParaRPr>
          </a:p>
          <a:p>
            <a:pPr marL="0" lvl="0" indent="0" algn="l" rtl="0">
              <a:lnSpc>
                <a:spcPct val="114000"/>
              </a:lnSpc>
              <a:spcBef>
                <a:spcPts val="0"/>
              </a:spcBef>
              <a:spcAft>
                <a:spcPts val="0"/>
              </a:spcAft>
              <a:buClr>
                <a:schemeClr val="lt1"/>
              </a:buClr>
              <a:buSzPts val="1400"/>
              <a:buFont typeface="Arial" panose="020B0604020202020204" pitchFamily="34" charset="0"/>
            </a:pPr>
            <a:endParaRPr lang="en-US" sz="1800">
              <a:latin typeface="Calibri" panose="020F0502020204030204" charset="0"/>
              <a:cs typeface="Calibri" panose="020F0502020204030204" charset="0"/>
            </a:endParaRPr>
          </a:p>
          <a:p>
            <a:pPr marL="0" lvl="0" indent="0" algn="l" rtl="0">
              <a:lnSpc>
                <a:spcPct val="114000"/>
              </a:lnSpc>
              <a:spcBef>
                <a:spcPts val="0"/>
              </a:spcBef>
              <a:spcAft>
                <a:spcPts val="0"/>
              </a:spcAft>
              <a:buClr>
                <a:schemeClr val="lt1"/>
              </a:buClr>
              <a:buSzPts val="1400"/>
              <a:buFont typeface="Arial" panose="020B0604020202020204" pitchFamily="34" charset="0"/>
            </a:pPr>
            <a:r>
              <a:rPr lang="en-US" sz="1800">
                <a:latin typeface="Calibri" panose="020F0502020204030204" charset="0"/>
                <a:cs typeface="Calibri" panose="020F0502020204030204" charset="0"/>
              </a:rPr>
              <a:t>Enhance user experience, ensure responsiveness, and capture a wider audience on various devices. A seamless mobile interface boosts visibility and engagement.</a:t>
            </a:r>
            <a:endParaRPr lang="en-US" sz="1800">
              <a:latin typeface="Calibri" panose="020F0502020204030204" charset="0"/>
              <a:cs typeface="Calibri" panose="020F0502020204030204" charset="0"/>
            </a:endParaRPr>
          </a:p>
        </p:txBody>
      </p:sp>
      <p:sp>
        <p:nvSpPr>
          <p:cNvPr id="2041" name="Google Shape;2041;p26"/>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t>
            </a:r>
            <a:endParaRPr lang="en-US"/>
          </a:p>
        </p:txBody>
      </p:sp>
      <p:sp>
        <p:nvSpPr>
          <p:cNvPr id="2042" name="Google Shape;2042;p26"/>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 name="Right Arrow 2"/>
          <p:cNvSpPr/>
          <p:nvPr/>
        </p:nvSpPr>
        <p:spPr>
          <a:xfrm>
            <a:off x="335280" y="2061210"/>
            <a:ext cx="287655" cy="1435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ight Arrow 4"/>
          <p:cNvSpPr/>
          <p:nvPr/>
        </p:nvSpPr>
        <p:spPr>
          <a:xfrm>
            <a:off x="335280" y="2997200"/>
            <a:ext cx="287655" cy="1435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Right Arrow 5"/>
          <p:cNvSpPr/>
          <p:nvPr/>
        </p:nvSpPr>
        <p:spPr>
          <a:xfrm>
            <a:off x="335280" y="3933190"/>
            <a:ext cx="287655" cy="1441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ight Arrow 7"/>
          <p:cNvSpPr/>
          <p:nvPr/>
        </p:nvSpPr>
        <p:spPr>
          <a:xfrm>
            <a:off x="335280" y="5157470"/>
            <a:ext cx="287655" cy="1314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046" name="Shape 2046"/>
        <p:cNvGrpSpPr/>
        <p:nvPr/>
      </p:nvGrpSpPr>
      <p:grpSpPr>
        <a:xfrm>
          <a:off x="0" y="0"/>
          <a:ext cx="0" cy="0"/>
          <a:chOff x="0" y="0"/>
          <a:chExt cx="0" cy="0"/>
        </a:xfrm>
      </p:grpSpPr>
      <p:sp>
        <p:nvSpPr>
          <p:cNvPr id="2047" name="Google Shape;2047;p27"/>
          <p:cNvSpPr txBox="1"/>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125000"/>
              </a:lnSpc>
              <a:spcBef>
                <a:spcPts val="0"/>
              </a:spcBef>
              <a:spcAft>
                <a:spcPts val="0"/>
              </a:spcAft>
              <a:buSzPts val="2800"/>
              <a:buFont typeface="Arial" panose="020B0604020202020204"/>
              <a:buNone/>
            </a:pPr>
            <a:r>
              <a:rPr lang="en-US"/>
              <a:t>PRODUCT OVERVIEW</a:t>
            </a:r>
            <a:endParaRPr lang="en-US"/>
          </a:p>
        </p:txBody>
      </p:sp>
      <p:sp>
        <p:nvSpPr>
          <p:cNvPr id="2050" name="Google Shape;2050;p27"/>
          <p:cNvSpPr txBox="1"/>
          <p:nvPr>
            <p:ph type="body" idx="2"/>
          </p:nvPr>
        </p:nvSpPr>
        <p:spPr>
          <a:xfrm>
            <a:off x="2178050" y="1508760"/>
            <a:ext cx="9027160" cy="1743710"/>
          </a:xfrm>
          <a:prstGeom prst="rect">
            <a:avLst/>
          </a:prstGeom>
          <a:noFill/>
          <a:ln>
            <a:noFill/>
          </a:ln>
        </p:spPr>
        <p:txBody>
          <a:bodyPr spcFirstLastPara="1" wrap="square" lIns="91425" tIns="45700" rIns="91425" bIns="45700" anchor="t" anchorCtr="0">
            <a:normAutofit fontScale="50000"/>
          </a:bodyPr>
          <a:lstStyle/>
          <a:p>
            <a:pPr marL="0" lvl="0" indent="0" algn="l" rtl="0">
              <a:lnSpc>
                <a:spcPct val="114000"/>
              </a:lnSpc>
              <a:spcBef>
                <a:spcPts val="0"/>
              </a:spcBef>
              <a:spcAft>
                <a:spcPts val="0"/>
              </a:spcAft>
              <a:buClr>
                <a:schemeClr val="lt1"/>
              </a:buClr>
              <a:buSzPts val="1400"/>
              <a:buNone/>
            </a:pPr>
            <a:r>
              <a:rPr lang="en-US" sz="3110" b="1" u="sng"/>
              <a:t>Complex Navigation:</a:t>
            </a:r>
            <a:endParaRPr lang="en-US" sz="3110" b="1" u="sng"/>
          </a:p>
          <a:p>
            <a:pPr marL="0" lvl="0" indent="0" algn="l" rtl="0">
              <a:lnSpc>
                <a:spcPct val="114000"/>
              </a:lnSpc>
              <a:spcBef>
                <a:spcPts val="0"/>
              </a:spcBef>
              <a:spcAft>
                <a:spcPts val="0"/>
              </a:spcAft>
              <a:buClr>
                <a:schemeClr val="lt1"/>
              </a:buClr>
              <a:buSzPts val="1400"/>
              <a:buNone/>
            </a:pPr>
            <a:r>
              <a:rPr lang="en-US" sz="3110"/>
              <a:t>Users may become frustrated by over-stuffs in home page or by getting confused in naigation.that will make the users difficult to locate the information what they actually looking for. An easy to use navigation system should be given on homepage and navigation system. A well organised structure enance the user experience.</a:t>
            </a:r>
            <a:endParaRPr lang="en-US" sz="3110" b="1" u="sng"/>
          </a:p>
          <a:p>
            <a:pPr marL="0" lvl="0" indent="0" algn="l" rtl="0">
              <a:lnSpc>
                <a:spcPct val="114000"/>
              </a:lnSpc>
              <a:spcBef>
                <a:spcPts val="0"/>
              </a:spcBef>
              <a:spcAft>
                <a:spcPts val="0"/>
              </a:spcAft>
              <a:buClr>
                <a:schemeClr val="lt1"/>
              </a:buClr>
              <a:buSzPts val="1400"/>
              <a:buNone/>
            </a:pPr>
            <a:r>
              <a:rPr lang="en-US" b="1"/>
              <a:t> </a:t>
            </a:r>
            <a:endParaRPr lang="en-US" b="1"/>
          </a:p>
        </p:txBody>
      </p:sp>
      <p:sp>
        <p:nvSpPr>
          <p:cNvPr id="2060" name="Google Shape;2060;p27"/>
          <p:cNvSpPr txBox="1"/>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t>
            </a:r>
            <a:endParaRPr lang="en-US"/>
          </a:p>
        </p:txBody>
      </p:sp>
      <p:sp>
        <p:nvSpPr>
          <p:cNvPr id="2061" name="Google Shape;2061;p27"/>
          <p:cNvSpPr txBox="1"/>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3" name="Picture Placeholder 2" descr="png-transparent-computer-icons-arrow-meowclass-gps-navigation-blue-angle-triangle-thumbnail"/>
          <p:cNvPicPr>
            <a:picLocks noChangeAspect="1"/>
          </p:cNvPicPr>
          <p:nvPr>
            <p:ph type="pic" idx="15"/>
          </p:nvPr>
        </p:nvPicPr>
        <p:blipFill>
          <a:blip r:embed="rId1"/>
          <a:stretch>
            <a:fillRect/>
          </a:stretch>
        </p:blipFill>
        <p:spPr>
          <a:xfrm>
            <a:off x="1415415" y="1628775"/>
            <a:ext cx="603250" cy="603250"/>
          </a:xfrm>
          <a:prstGeom prst="rect">
            <a:avLst/>
          </a:prstGeom>
        </p:spPr>
      </p:pic>
      <p:sp>
        <p:nvSpPr>
          <p:cNvPr id="6" name="Text Box 5"/>
          <p:cNvSpPr txBox="1"/>
          <p:nvPr/>
        </p:nvSpPr>
        <p:spPr>
          <a:xfrm>
            <a:off x="891540" y="778510"/>
            <a:ext cx="6322060" cy="460375"/>
          </a:xfrm>
          <a:prstGeom prst="rect">
            <a:avLst/>
          </a:prstGeom>
          <a:noFill/>
        </p:spPr>
        <p:txBody>
          <a:bodyPr wrap="square" rtlCol="0">
            <a:spAutoFit/>
          </a:bodyPr>
          <a:p>
            <a:r>
              <a:rPr lang="en-US" sz="2400" b="1" u="sng">
                <a:solidFill>
                  <a:schemeClr val="accent6"/>
                </a:solidFill>
                <a:latin typeface="Calibri" panose="020F0502020204030204" charset="0"/>
                <a:cs typeface="Calibri" panose="020F0502020204030204" charset="0"/>
              </a:rPr>
              <a:t>Mistakes to be Avoided:</a:t>
            </a:r>
            <a:endParaRPr lang="en-US" sz="2400" b="1" u="sng">
              <a:solidFill>
                <a:schemeClr val="accent6"/>
              </a:solidFill>
              <a:latin typeface="Calibri" panose="020F0502020204030204" charset="0"/>
              <a:cs typeface="Calibri" panose="020F050202020403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065" name="Shape 2065"/>
        <p:cNvGrpSpPr/>
        <p:nvPr/>
      </p:nvGrpSpPr>
      <p:grpSpPr>
        <a:xfrm>
          <a:off x="0" y="0"/>
          <a:ext cx="0" cy="0"/>
          <a:chOff x="0" y="0"/>
          <a:chExt cx="0" cy="0"/>
        </a:xfrm>
      </p:grpSpPr>
      <p:pic>
        <p:nvPicPr>
          <p:cNvPr id="2066" name="Google Shape;2066;p28" descr="A woman with VR goggles on her face&#10;"/>
          <p:cNvPicPr preferRelativeResize="0"/>
          <p:nvPr>
            <p:ph type="pic" idx="2"/>
          </p:nvPr>
        </p:nvPicPr>
        <p:blipFill rotWithShape="1">
          <a:blip r:embed="rId1"/>
          <a:srcRect/>
          <a:stretch>
            <a:fillRect/>
          </a:stretch>
        </p:blipFill>
        <p:spPr>
          <a:xfrm>
            <a:off x="622570" y="729926"/>
            <a:ext cx="6456837" cy="5388772"/>
          </a:xfrm>
          <a:prstGeom prst="rect">
            <a:avLst/>
          </a:prstGeom>
          <a:noFill/>
          <a:ln>
            <a:noFill/>
          </a:ln>
        </p:spPr>
      </p:pic>
      <p:sp>
        <p:nvSpPr>
          <p:cNvPr id="2067" name="Google Shape;2067;p28"/>
          <p:cNvSpPr txBox="1"/>
          <p:nvPr>
            <p:ph type="title"/>
          </p:nvPr>
        </p:nvSpPr>
        <p:spPr>
          <a:xfrm>
            <a:off x="6467704" y="1881922"/>
            <a:ext cx="5749200" cy="3084600"/>
          </a:xfrm>
          <a:prstGeom prst="rect">
            <a:avLst/>
          </a:prstGeom>
          <a:solidFill>
            <a:schemeClr val="lt2">
              <a:alpha val="92940"/>
            </a:schemeClr>
          </a:solidFill>
          <a:ln>
            <a:noFill/>
          </a:ln>
        </p:spPr>
        <p:txBody>
          <a:bodyPr spcFirstLastPara="1" wrap="square" lIns="694925" tIns="713225" rIns="91425" bIns="45700" anchor="t" anchorCtr="0">
            <a:normAutofit/>
          </a:bodyPr>
          <a:lstStyle/>
          <a:p>
            <a:pPr marL="0" lvl="0" indent="0" algn="l" rtl="0">
              <a:lnSpc>
                <a:spcPct val="100000"/>
              </a:lnSpc>
              <a:spcBef>
                <a:spcPts val="0"/>
              </a:spcBef>
              <a:spcAft>
                <a:spcPts val="0"/>
              </a:spcAft>
              <a:buSzPts val="2800"/>
              <a:buFont typeface="Arial" panose="020B0604020202020204"/>
              <a:buNone/>
            </a:pPr>
            <a:r>
              <a:rPr lang="en-US"/>
              <a:t>PRODUCT BENEFITS</a:t>
            </a:r>
            <a:endParaRPr lang="en-US"/>
          </a:p>
        </p:txBody>
      </p:sp>
      <p:sp>
        <p:nvSpPr>
          <p:cNvPr id="2068" name="Google Shape;2068;p28"/>
          <p:cNvSpPr txBox="1"/>
          <p:nvPr>
            <p:ph type="body" idx="1"/>
          </p:nvPr>
        </p:nvSpPr>
        <p:spPr>
          <a:xfrm>
            <a:off x="7079405" y="3201410"/>
            <a:ext cx="4614600" cy="12915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Clr>
                <a:schemeClr val="accent2"/>
              </a:buClr>
              <a:buSzPts val="1400"/>
              <a:buNone/>
            </a:pPr>
            <a:r>
              <a:rPr lang="en-US"/>
              <a:t>Simple and efficient to use​</a:t>
            </a:r>
            <a:endParaRPr lang="en-US"/>
          </a:p>
          <a:p>
            <a:pPr marL="0" lvl="0" indent="0" algn="l" rtl="0">
              <a:lnSpc>
                <a:spcPct val="125000"/>
              </a:lnSpc>
              <a:spcBef>
                <a:spcPts val="1000"/>
              </a:spcBef>
              <a:spcAft>
                <a:spcPts val="0"/>
              </a:spcAft>
              <a:buClr>
                <a:schemeClr val="accent2"/>
              </a:buClr>
              <a:buSzPts val="1400"/>
              <a:buNone/>
            </a:pPr>
            <a:r>
              <a:rPr lang="en-US"/>
              <a:t>Quick customer service assistance​</a:t>
            </a:r>
            <a:endParaRPr lang="en-US"/>
          </a:p>
          <a:p>
            <a:pPr marL="0" lvl="0" indent="0" algn="l" rtl="0">
              <a:lnSpc>
                <a:spcPct val="125000"/>
              </a:lnSpc>
              <a:spcBef>
                <a:spcPts val="1000"/>
              </a:spcBef>
              <a:spcAft>
                <a:spcPts val="0"/>
              </a:spcAft>
              <a:buClr>
                <a:schemeClr val="accent2"/>
              </a:buClr>
              <a:buSzPts val="1400"/>
              <a:buNone/>
            </a:pPr>
            <a:r>
              <a:rPr lang="en-US"/>
              <a:t>Free 90-day trial for new customers​​</a:t>
            </a:r>
            <a:endParaRPr lang="en-US"/>
          </a:p>
        </p:txBody>
      </p:sp>
      <p:sp>
        <p:nvSpPr>
          <p:cNvPr id="2069" name="Google Shape;2069;p28"/>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PITCH DECK</a:t>
            </a:r>
            <a:endParaRPr lang="en-US"/>
          </a:p>
        </p:txBody>
      </p:sp>
      <p:sp>
        <p:nvSpPr>
          <p:cNvPr id="2070" name="Google Shape;2070;p28"/>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080" name="Shape 2080"/>
        <p:cNvGrpSpPr/>
        <p:nvPr/>
      </p:nvGrpSpPr>
      <p:grpSpPr>
        <a:xfrm>
          <a:off x="0" y="0"/>
          <a:ext cx="0" cy="0"/>
          <a:chOff x="0" y="0"/>
          <a:chExt cx="0" cy="0"/>
        </a:xfrm>
      </p:grpSpPr>
      <p:pic>
        <p:nvPicPr>
          <p:cNvPr id="2081" name="Google Shape;2081;p30" descr="A woman looking at a screen with tiny writing and graphs floating"/>
          <p:cNvPicPr preferRelativeResize="0"/>
          <p:nvPr>
            <p:ph type="pic" idx="2"/>
          </p:nvPr>
        </p:nvPicPr>
        <p:blipFill rotWithShape="1">
          <a:blip r:embed="rId1"/>
          <a:srcRect/>
          <a:stretch>
            <a:fillRect/>
          </a:stretch>
        </p:blipFill>
        <p:spPr>
          <a:xfrm>
            <a:off x="5011738" y="0"/>
            <a:ext cx="7196929" cy="6867375"/>
          </a:xfrm>
          <a:prstGeom prst="rect">
            <a:avLst/>
          </a:prstGeom>
          <a:noFill/>
          <a:ln>
            <a:noFill/>
          </a:ln>
        </p:spPr>
      </p:pic>
      <p:sp>
        <p:nvSpPr>
          <p:cNvPr id="2082" name="Google Shape;2082;p30"/>
          <p:cNvSpPr txBox="1"/>
          <p:nvPr>
            <p:ph type="title"/>
          </p:nvPr>
        </p:nvSpPr>
        <p:spPr>
          <a:xfrm>
            <a:off x="-1" y="1036629"/>
            <a:ext cx="6007200" cy="4784700"/>
          </a:xfrm>
          <a:prstGeom prst="rect">
            <a:avLst/>
          </a:prstGeom>
          <a:solidFill>
            <a:schemeClr val="accent6">
              <a:alpha val="80000"/>
            </a:schemeClr>
          </a:solidFill>
          <a:ln>
            <a:noFill/>
          </a:ln>
        </p:spPr>
        <p:txBody>
          <a:bodyPr spcFirstLastPara="1" wrap="square" lIns="822950" tIns="640075" rIns="91425" bIns="45700" anchor="t" anchorCtr="0">
            <a:normAutofit/>
          </a:bodyPr>
          <a:lstStyle/>
          <a:p>
            <a:pPr marL="0" lvl="0" indent="0" algn="l" rtl="0">
              <a:lnSpc>
                <a:spcPct val="100000"/>
              </a:lnSpc>
              <a:spcBef>
                <a:spcPts val="0"/>
              </a:spcBef>
              <a:spcAft>
                <a:spcPts val="0"/>
              </a:spcAft>
              <a:buSzPts val="2800"/>
              <a:buFont typeface="Arial" panose="020B0604020202020204"/>
              <a:buNone/>
            </a:pPr>
            <a:r>
              <a:rPr lang="en-US"/>
              <a:t>BUSINESS MODEL</a:t>
            </a:r>
            <a:endParaRPr lang="en-US"/>
          </a:p>
        </p:txBody>
      </p:sp>
      <p:sp>
        <p:nvSpPr>
          <p:cNvPr id="2083" name="Google Shape;2083;p30"/>
          <p:cNvSpPr txBox="1"/>
          <p:nvPr>
            <p:ph type="body" idx="1"/>
          </p:nvPr>
        </p:nvSpPr>
        <p:spPr>
          <a:xfrm>
            <a:off x="729016" y="2368506"/>
            <a:ext cx="4770900" cy="365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1600"/>
              <a:buNone/>
            </a:pPr>
            <a:r>
              <a:rPr lang="en-US"/>
              <a:t>RESEARCH​</a:t>
            </a:r>
            <a:endParaRPr lang="en-US"/>
          </a:p>
        </p:txBody>
      </p:sp>
      <p:sp>
        <p:nvSpPr>
          <p:cNvPr id="2084" name="Google Shape;2084;p30"/>
          <p:cNvSpPr txBox="1"/>
          <p:nvPr>
            <p:ph type="body" idx="3"/>
          </p:nvPr>
        </p:nvSpPr>
        <p:spPr>
          <a:xfrm>
            <a:off x="729017" y="2605040"/>
            <a:ext cx="4770900" cy="801000"/>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chemeClr val="accent2"/>
              </a:buClr>
              <a:buSzPts val="1400"/>
              <a:buNone/>
            </a:pPr>
            <a:r>
              <a:rPr lang="en-US"/>
              <a:t>We based our research on market trends and software sales ​</a:t>
            </a:r>
            <a:endParaRPr lang="en-US"/>
          </a:p>
        </p:txBody>
      </p:sp>
      <p:sp>
        <p:nvSpPr>
          <p:cNvPr id="2085" name="Google Shape;2085;p30"/>
          <p:cNvSpPr txBox="1"/>
          <p:nvPr>
            <p:ph type="body" idx="4"/>
          </p:nvPr>
        </p:nvSpPr>
        <p:spPr>
          <a:xfrm>
            <a:off x="729016" y="3544629"/>
            <a:ext cx="4770900" cy="365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1600"/>
              <a:buNone/>
            </a:pPr>
            <a:r>
              <a:rPr lang="en-US"/>
              <a:t>ABSTRACT​</a:t>
            </a:r>
            <a:endParaRPr lang="en-US"/>
          </a:p>
        </p:txBody>
      </p:sp>
      <p:sp>
        <p:nvSpPr>
          <p:cNvPr id="2086" name="Google Shape;2086;p30"/>
          <p:cNvSpPr txBox="1"/>
          <p:nvPr>
            <p:ph type="body" idx="5"/>
          </p:nvPr>
        </p:nvSpPr>
        <p:spPr>
          <a:xfrm>
            <a:off x="729017" y="3781163"/>
            <a:ext cx="4770900" cy="801000"/>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chemeClr val="accent2"/>
              </a:buClr>
              <a:buSzPts val="1400"/>
              <a:buNone/>
            </a:pPr>
            <a:r>
              <a:rPr lang="en-US"/>
              <a:t>We believe people need new management tools to help businesses achieve their OKRs​</a:t>
            </a:r>
            <a:endParaRPr lang="en-US"/>
          </a:p>
        </p:txBody>
      </p:sp>
      <p:sp>
        <p:nvSpPr>
          <p:cNvPr id="2087" name="Google Shape;2087;p30"/>
          <p:cNvSpPr txBox="1"/>
          <p:nvPr>
            <p:ph type="body" idx="6"/>
          </p:nvPr>
        </p:nvSpPr>
        <p:spPr>
          <a:xfrm>
            <a:off x="729016" y="4739239"/>
            <a:ext cx="4770900" cy="365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1600"/>
              <a:buNone/>
            </a:pPr>
            <a:r>
              <a:rPr lang="en-US"/>
              <a:t>DESIGN​</a:t>
            </a:r>
            <a:endParaRPr lang="en-US"/>
          </a:p>
        </p:txBody>
      </p:sp>
      <p:sp>
        <p:nvSpPr>
          <p:cNvPr id="2088" name="Google Shape;2088;p30"/>
          <p:cNvSpPr txBox="1"/>
          <p:nvPr>
            <p:ph type="body" idx="7"/>
          </p:nvPr>
        </p:nvSpPr>
        <p:spPr>
          <a:xfrm>
            <a:off x="729017" y="4975773"/>
            <a:ext cx="4770900" cy="546900"/>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chemeClr val="accent2"/>
              </a:buClr>
              <a:buSzPts val="1400"/>
              <a:buNone/>
            </a:pPr>
            <a:r>
              <a:rPr lang="en-US"/>
              <a:t>Minimalist design and easy to use ​</a:t>
            </a:r>
            <a:endParaRPr lang="en-US"/>
          </a:p>
        </p:txBody>
      </p:sp>
      <p:sp>
        <p:nvSpPr>
          <p:cNvPr id="2089" name="Google Shape;2089;p30"/>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PITCH DECK</a:t>
            </a:r>
            <a:endParaRPr lang="en-US"/>
          </a:p>
        </p:txBody>
      </p:sp>
      <p:sp>
        <p:nvSpPr>
          <p:cNvPr id="2090" name="Google Shape;2090;p30"/>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094" name="Shape 2094"/>
        <p:cNvGrpSpPr/>
        <p:nvPr/>
      </p:nvGrpSpPr>
      <p:grpSpPr>
        <a:xfrm>
          <a:off x="0" y="0"/>
          <a:ext cx="0" cy="0"/>
          <a:chOff x="0" y="0"/>
          <a:chExt cx="0" cy="0"/>
        </a:xfrm>
      </p:grpSpPr>
      <p:sp>
        <p:nvSpPr>
          <p:cNvPr id="2095" name="Google Shape;2095;p31"/>
          <p:cNvSpPr txBox="1"/>
          <p:nvPr>
            <p:ph type="title"/>
          </p:nvPr>
        </p:nvSpPr>
        <p:spPr>
          <a:xfrm>
            <a:off x="729016" y="1643321"/>
            <a:ext cx="4856700" cy="466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800"/>
              <a:buFont typeface="Arial" panose="020B0604020202020204"/>
              <a:buNone/>
            </a:pPr>
            <a:r>
              <a:rPr lang="en-US" sz="2800" b="0" i="0" u="none" strike="noStrike" cap="none">
                <a:noFill/>
                <a:latin typeface="Arial" panose="020B0604020202020204"/>
                <a:ea typeface="Arial" panose="020B0604020202020204"/>
                <a:cs typeface="Arial" panose="020B0604020202020204"/>
                <a:sym typeface="Arial" panose="020B0604020202020204"/>
              </a:rPr>
              <a:t>MARKET OVERVIEW</a:t>
            </a:r>
            <a:endParaRPr lang="en-US" sz="2800" b="0" i="0" u="none" strike="noStrike" cap="none">
              <a:noFill/>
              <a:latin typeface="Arial" panose="020B0604020202020204"/>
              <a:ea typeface="Arial" panose="020B0604020202020204"/>
              <a:cs typeface="Arial" panose="020B0604020202020204"/>
              <a:sym typeface="Arial" panose="020B0604020202020204"/>
            </a:endParaRPr>
          </a:p>
        </p:txBody>
      </p:sp>
      <p:sp>
        <p:nvSpPr>
          <p:cNvPr id="2096" name="Google Shape;2096;p31"/>
          <p:cNvSpPr txBox="1"/>
          <p:nvPr>
            <p:ph type="body" idx="2"/>
          </p:nvPr>
        </p:nvSpPr>
        <p:spPr>
          <a:xfrm>
            <a:off x="1201068" y="2806964"/>
            <a:ext cx="2693100" cy="991800"/>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accent5"/>
              </a:buClr>
              <a:buSzPts val="4000"/>
              <a:buNone/>
            </a:pPr>
            <a:r>
              <a:rPr lang="en-US"/>
              <a:t>$3B</a:t>
            </a:r>
            <a:endParaRPr lang="en-US"/>
          </a:p>
        </p:txBody>
      </p:sp>
      <p:sp>
        <p:nvSpPr>
          <p:cNvPr id="2097" name="Google Shape;2097;p31"/>
          <p:cNvSpPr txBox="1"/>
          <p:nvPr>
            <p:ph type="body" idx="1"/>
          </p:nvPr>
        </p:nvSpPr>
        <p:spPr>
          <a:xfrm>
            <a:off x="816075" y="4076963"/>
            <a:ext cx="3036000" cy="1485600"/>
          </a:xfrm>
          <a:prstGeom prst="rect">
            <a:avLst/>
          </a:prstGeom>
          <a:noFill/>
          <a:ln>
            <a:noFill/>
          </a:ln>
        </p:spPr>
        <p:txBody>
          <a:bodyPr spcFirstLastPara="1" wrap="square" lIns="91425" tIns="45700" rIns="91425" bIns="45700" anchor="t" anchorCtr="0">
            <a:normAutofit/>
          </a:bodyPr>
          <a:lstStyle/>
          <a:p>
            <a:pPr marL="0" lvl="0" indent="0" algn="r" rtl="0">
              <a:lnSpc>
                <a:spcPct val="150000"/>
              </a:lnSpc>
              <a:spcBef>
                <a:spcPts val="0"/>
              </a:spcBef>
              <a:spcAft>
                <a:spcPts val="0"/>
              </a:spcAft>
              <a:buClr>
                <a:schemeClr val="accent6"/>
              </a:buClr>
              <a:buSzPts val="1400"/>
              <a:buFont typeface="Courier New" panose="02070309020205020404"/>
              <a:buNone/>
            </a:pPr>
            <a:r>
              <a:rPr lang="en-US"/>
              <a:t>Opportunity to build​</a:t>
            </a:r>
            <a:endParaRPr lang="en-US"/>
          </a:p>
          <a:p>
            <a:pPr marL="0" lvl="0" indent="0" algn="r" rtl="0">
              <a:lnSpc>
                <a:spcPct val="150000"/>
              </a:lnSpc>
              <a:spcBef>
                <a:spcPts val="0"/>
              </a:spcBef>
              <a:spcAft>
                <a:spcPts val="0"/>
              </a:spcAft>
              <a:buClr>
                <a:schemeClr val="accent6"/>
              </a:buClr>
              <a:buSzPts val="1400"/>
              <a:buFont typeface="Courier New" panose="02070309020205020404"/>
              <a:buNone/>
            </a:pPr>
            <a:r>
              <a:rPr lang="en-US"/>
              <a:t>Fully inclusive market​</a:t>
            </a:r>
            <a:endParaRPr lang="en-US"/>
          </a:p>
          <a:p>
            <a:pPr marL="0" lvl="0" indent="0" algn="r" rtl="0">
              <a:lnSpc>
                <a:spcPct val="150000"/>
              </a:lnSpc>
              <a:spcBef>
                <a:spcPts val="0"/>
              </a:spcBef>
              <a:spcAft>
                <a:spcPts val="0"/>
              </a:spcAft>
              <a:buClr>
                <a:schemeClr val="accent6"/>
              </a:buClr>
              <a:buSzPts val="1400"/>
              <a:buFont typeface="Courier New" panose="02070309020205020404"/>
              <a:buNone/>
            </a:pPr>
            <a:r>
              <a:rPr lang="en-US"/>
              <a:t>Total addressable market​</a:t>
            </a:r>
            <a:endParaRPr lang="en-US"/>
          </a:p>
        </p:txBody>
      </p:sp>
      <p:sp>
        <p:nvSpPr>
          <p:cNvPr id="2098" name="Google Shape;2098;p31"/>
          <p:cNvSpPr txBox="1"/>
          <p:nvPr>
            <p:ph type="body" idx="5"/>
          </p:nvPr>
        </p:nvSpPr>
        <p:spPr>
          <a:xfrm>
            <a:off x="5073324" y="2806964"/>
            <a:ext cx="2693100" cy="991800"/>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accent5"/>
              </a:buClr>
              <a:buSzPts val="4000"/>
              <a:buNone/>
            </a:pPr>
            <a:r>
              <a:rPr lang="en-US"/>
              <a:t>$2B</a:t>
            </a:r>
            <a:endParaRPr lang="en-US"/>
          </a:p>
        </p:txBody>
      </p:sp>
      <p:sp>
        <p:nvSpPr>
          <p:cNvPr id="2099" name="Google Shape;2099;p31"/>
          <p:cNvSpPr txBox="1"/>
          <p:nvPr>
            <p:ph type="body" idx="3"/>
          </p:nvPr>
        </p:nvSpPr>
        <p:spPr>
          <a:xfrm>
            <a:off x="4689632" y="4076963"/>
            <a:ext cx="3036000" cy="1485600"/>
          </a:xfrm>
          <a:prstGeom prst="rect">
            <a:avLst/>
          </a:prstGeom>
          <a:noFill/>
          <a:ln>
            <a:noFill/>
          </a:ln>
        </p:spPr>
        <p:txBody>
          <a:bodyPr spcFirstLastPara="1" wrap="square" lIns="91425" tIns="45700" rIns="91425" bIns="45700" anchor="t" anchorCtr="0">
            <a:normAutofit/>
          </a:bodyPr>
          <a:lstStyle/>
          <a:p>
            <a:pPr marL="0" lvl="0" indent="0" algn="r" rtl="0">
              <a:lnSpc>
                <a:spcPct val="150000"/>
              </a:lnSpc>
              <a:spcBef>
                <a:spcPts val="0"/>
              </a:spcBef>
              <a:spcAft>
                <a:spcPts val="0"/>
              </a:spcAft>
              <a:buClr>
                <a:schemeClr val="accent6"/>
              </a:buClr>
              <a:buSzPts val="1400"/>
              <a:buFont typeface="Courier New" panose="02070309020205020404"/>
              <a:buNone/>
            </a:pPr>
            <a:r>
              <a:rPr lang="en-US"/>
              <a:t>Freedom to invent​</a:t>
            </a:r>
            <a:endParaRPr lang="en-US"/>
          </a:p>
          <a:p>
            <a:pPr marL="0" lvl="0" indent="0" algn="r" rtl="0">
              <a:lnSpc>
                <a:spcPct val="150000"/>
              </a:lnSpc>
              <a:spcBef>
                <a:spcPts val="0"/>
              </a:spcBef>
              <a:spcAft>
                <a:spcPts val="0"/>
              </a:spcAft>
              <a:buClr>
                <a:schemeClr val="accent6"/>
              </a:buClr>
              <a:buSzPts val="1400"/>
              <a:buFont typeface="Courier New" panose="02070309020205020404"/>
              <a:buNone/>
            </a:pPr>
            <a:r>
              <a:rPr lang="en-US"/>
              <a:t>Selectively inclusive market​</a:t>
            </a:r>
            <a:endParaRPr lang="en-US"/>
          </a:p>
          <a:p>
            <a:pPr marL="0" lvl="0" indent="0" algn="r" rtl="0">
              <a:lnSpc>
                <a:spcPct val="150000"/>
              </a:lnSpc>
              <a:spcBef>
                <a:spcPts val="0"/>
              </a:spcBef>
              <a:spcAft>
                <a:spcPts val="0"/>
              </a:spcAft>
              <a:buClr>
                <a:schemeClr val="accent6"/>
              </a:buClr>
              <a:buSzPts val="1400"/>
              <a:buFont typeface="Courier New" panose="02070309020205020404"/>
              <a:buNone/>
            </a:pPr>
            <a:r>
              <a:rPr lang="en-US"/>
              <a:t>Serviceable available market​</a:t>
            </a:r>
            <a:endParaRPr lang="en-US"/>
          </a:p>
          <a:p>
            <a:pPr marL="0" lvl="0" indent="0" algn="r" rtl="0">
              <a:lnSpc>
                <a:spcPct val="150000"/>
              </a:lnSpc>
              <a:spcBef>
                <a:spcPts val="0"/>
              </a:spcBef>
              <a:spcAft>
                <a:spcPts val="0"/>
              </a:spcAft>
              <a:buClr>
                <a:schemeClr val="accent6"/>
              </a:buClr>
              <a:buSzPts val="1400"/>
              <a:buFont typeface="Courier New" panose="02070309020205020404"/>
              <a:buNone/>
            </a:pPr>
            <a:r>
              <a:rPr lang="en-US"/>
              <a:t>​</a:t>
            </a:r>
            <a:endParaRPr lang="en-US"/>
          </a:p>
        </p:txBody>
      </p:sp>
      <p:sp>
        <p:nvSpPr>
          <p:cNvPr id="2100" name="Google Shape;2100;p31"/>
          <p:cNvSpPr txBox="1"/>
          <p:nvPr>
            <p:ph type="body" idx="6"/>
          </p:nvPr>
        </p:nvSpPr>
        <p:spPr>
          <a:xfrm>
            <a:off x="8940173" y="2806964"/>
            <a:ext cx="2693100" cy="991800"/>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accent5"/>
              </a:buClr>
              <a:buSzPts val="4000"/>
              <a:buNone/>
            </a:pPr>
            <a:r>
              <a:rPr lang="en-US"/>
              <a:t>$1B</a:t>
            </a:r>
            <a:endParaRPr lang="en-US"/>
          </a:p>
        </p:txBody>
      </p:sp>
      <p:sp>
        <p:nvSpPr>
          <p:cNvPr id="2101" name="Google Shape;2101;p31"/>
          <p:cNvSpPr txBox="1"/>
          <p:nvPr>
            <p:ph type="body" idx="4"/>
          </p:nvPr>
        </p:nvSpPr>
        <p:spPr>
          <a:xfrm>
            <a:off x="8563187" y="4076963"/>
            <a:ext cx="3023700" cy="1485600"/>
          </a:xfrm>
          <a:prstGeom prst="rect">
            <a:avLst/>
          </a:prstGeom>
          <a:noFill/>
          <a:ln>
            <a:noFill/>
          </a:ln>
        </p:spPr>
        <p:txBody>
          <a:bodyPr spcFirstLastPara="1" wrap="square" lIns="91425" tIns="45700" rIns="91425" bIns="45700" anchor="t" anchorCtr="0">
            <a:normAutofit/>
          </a:bodyPr>
          <a:lstStyle/>
          <a:p>
            <a:pPr marL="0" lvl="0" indent="0" algn="r" rtl="0">
              <a:lnSpc>
                <a:spcPct val="150000"/>
              </a:lnSpc>
              <a:spcBef>
                <a:spcPts val="0"/>
              </a:spcBef>
              <a:spcAft>
                <a:spcPts val="0"/>
              </a:spcAft>
              <a:buClr>
                <a:schemeClr val="accent6"/>
              </a:buClr>
              <a:buSzPts val="1400"/>
              <a:buFont typeface="Courier New" panose="02070309020205020404"/>
              <a:buNone/>
            </a:pPr>
            <a:r>
              <a:rPr lang="en-US"/>
              <a:t>Few competitors​</a:t>
            </a:r>
            <a:endParaRPr lang="en-US"/>
          </a:p>
          <a:p>
            <a:pPr marL="0" lvl="0" indent="0" algn="r" rtl="0">
              <a:lnSpc>
                <a:spcPct val="150000"/>
              </a:lnSpc>
              <a:spcBef>
                <a:spcPts val="0"/>
              </a:spcBef>
              <a:spcAft>
                <a:spcPts val="0"/>
              </a:spcAft>
              <a:buClr>
                <a:schemeClr val="accent6"/>
              </a:buClr>
              <a:buSzPts val="1400"/>
              <a:buFont typeface="Courier New" panose="02070309020205020404"/>
              <a:buNone/>
            </a:pPr>
            <a:r>
              <a:rPr lang="en-US"/>
              <a:t>Specifically targeted market​</a:t>
            </a:r>
            <a:endParaRPr lang="en-US"/>
          </a:p>
          <a:p>
            <a:pPr marL="0" lvl="0" indent="0" algn="r" rtl="0">
              <a:lnSpc>
                <a:spcPct val="150000"/>
              </a:lnSpc>
              <a:spcBef>
                <a:spcPts val="0"/>
              </a:spcBef>
              <a:spcAft>
                <a:spcPts val="0"/>
              </a:spcAft>
              <a:buClr>
                <a:schemeClr val="accent6"/>
              </a:buClr>
              <a:buSzPts val="1400"/>
              <a:buFont typeface="Courier New" panose="02070309020205020404"/>
              <a:buNone/>
            </a:pPr>
            <a:r>
              <a:rPr lang="en-US"/>
              <a:t>Serviceable obtainable market​</a:t>
            </a:r>
            <a:endParaRPr lang="en-US"/>
          </a:p>
          <a:p>
            <a:pPr marL="0" lvl="0" indent="0" algn="r" rtl="0">
              <a:lnSpc>
                <a:spcPct val="150000"/>
              </a:lnSpc>
              <a:spcBef>
                <a:spcPts val="0"/>
              </a:spcBef>
              <a:spcAft>
                <a:spcPts val="0"/>
              </a:spcAft>
              <a:buClr>
                <a:schemeClr val="accent6"/>
              </a:buClr>
              <a:buSzPts val="1400"/>
              <a:buFont typeface="Courier New" panose="02070309020205020404"/>
              <a:buNone/>
            </a:pPr>
            <a:r>
              <a:rPr lang="en-US"/>
              <a:t>​</a:t>
            </a:r>
            <a:endParaRPr lang="en-US"/>
          </a:p>
        </p:txBody>
      </p:sp>
      <p:sp>
        <p:nvSpPr>
          <p:cNvPr id="2102" name="Google Shape;2102;p31"/>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PITCH DECK</a:t>
            </a:r>
            <a:endParaRPr lang="en-US"/>
          </a:p>
        </p:txBody>
      </p:sp>
      <p:sp>
        <p:nvSpPr>
          <p:cNvPr id="2103" name="Google Shape;2103;p31"/>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107" name="Shape 2107"/>
        <p:cNvGrpSpPr/>
        <p:nvPr/>
      </p:nvGrpSpPr>
      <p:grpSpPr>
        <a:xfrm>
          <a:off x="0" y="0"/>
          <a:ext cx="0" cy="0"/>
          <a:chOff x="0" y="0"/>
          <a:chExt cx="0" cy="0"/>
        </a:xfrm>
      </p:grpSpPr>
      <p:pic>
        <p:nvPicPr>
          <p:cNvPr id="2108" name="Google Shape;2108;p32" descr="A woman with VR goggles on her face&#10;"/>
          <p:cNvPicPr preferRelativeResize="0"/>
          <p:nvPr>
            <p:ph type="pic" idx="2"/>
          </p:nvPr>
        </p:nvPicPr>
        <p:blipFill rotWithShape="1">
          <a:blip r:embed="rId1"/>
          <a:srcRect/>
          <a:stretch>
            <a:fillRect/>
          </a:stretch>
        </p:blipFill>
        <p:spPr>
          <a:xfrm>
            <a:off x="0" y="0"/>
            <a:ext cx="5334461" cy="6867375"/>
          </a:xfrm>
          <a:prstGeom prst="rect">
            <a:avLst/>
          </a:prstGeom>
          <a:noFill/>
          <a:ln>
            <a:noFill/>
          </a:ln>
        </p:spPr>
      </p:pic>
      <p:sp>
        <p:nvSpPr>
          <p:cNvPr id="2109" name="Google Shape;2109;p32"/>
          <p:cNvSpPr txBox="1"/>
          <p:nvPr>
            <p:ph type="body" idx="1"/>
          </p:nvPr>
        </p:nvSpPr>
        <p:spPr>
          <a:xfrm>
            <a:off x="6353468" y="3260492"/>
            <a:ext cx="1152000" cy="768000"/>
          </a:xfrm>
          <a:prstGeom prst="rect">
            <a:avLst/>
          </a:prstGeom>
          <a:noFill/>
          <a:ln w="28575" cap="flat" cmpd="sng">
            <a:solidFill>
              <a:srgbClr val="94F4F4"/>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C9F9F9"/>
              </a:buClr>
              <a:buSzPts val="2400"/>
              <a:buNone/>
            </a:pPr>
          </a:p>
        </p:txBody>
      </p:sp>
      <p:sp>
        <p:nvSpPr>
          <p:cNvPr id="2110" name="Google Shape;2110;p32"/>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PITCH DECK</a:t>
            </a:r>
            <a:endParaRPr lang="en-US"/>
          </a:p>
        </p:txBody>
      </p:sp>
      <p:sp>
        <p:nvSpPr>
          <p:cNvPr id="2111" name="Google Shape;2111;p32"/>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112" name="Google Shape;2112;p32"/>
          <p:cNvSpPr txBox="1"/>
          <p:nvPr>
            <p:ph type="body" idx="3"/>
          </p:nvPr>
        </p:nvSpPr>
        <p:spPr>
          <a:xfrm>
            <a:off x="6353467" y="4773463"/>
            <a:ext cx="1152000" cy="768000"/>
          </a:xfrm>
          <a:prstGeom prst="rect">
            <a:avLst/>
          </a:prstGeom>
          <a:noFill/>
          <a:ln w="28575" cap="flat" cmpd="sng">
            <a:solidFill>
              <a:srgbClr val="94F4F4"/>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C9F9F9"/>
              </a:buClr>
              <a:buSzPts val="2400"/>
              <a:buNone/>
            </a:pPr>
          </a:p>
        </p:txBody>
      </p:sp>
      <p:sp>
        <p:nvSpPr>
          <p:cNvPr id="2113" name="Google Shape;2113;p32"/>
          <p:cNvSpPr txBox="1"/>
          <p:nvPr>
            <p:ph type="body" idx="4"/>
          </p:nvPr>
        </p:nvSpPr>
        <p:spPr>
          <a:xfrm>
            <a:off x="7817970" y="1609772"/>
            <a:ext cx="3365100" cy="1171500"/>
          </a:xfrm>
          <a:prstGeom prst="rect">
            <a:avLst/>
          </a:prstGeom>
          <a:noFill/>
          <a:ln>
            <a:noFill/>
          </a:ln>
        </p:spPr>
        <p:txBody>
          <a:bodyPr spcFirstLastPara="1" wrap="square" lIns="91425" tIns="45700" rIns="91425" bIns="45700" anchor="t" anchorCtr="0">
            <a:normAutofit/>
          </a:bodyPr>
          <a:lstStyle/>
          <a:p>
            <a:pPr marL="0" lvl="0" indent="0" algn="l" rtl="0">
              <a:lnSpc>
                <a:spcPct val="125000"/>
              </a:lnSpc>
              <a:spcBef>
                <a:spcPts val="0"/>
              </a:spcBef>
              <a:spcAft>
                <a:spcPts val="0"/>
              </a:spcAft>
              <a:buClr>
                <a:schemeClr val="lt1"/>
              </a:buClr>
              <a:buSzPts val="1400"/>
              <a:buNone/>
            </a:pPr>
            <a:r>
              <a:rPr lang="en-US"/>
              <a:t>Opportunity to build​</a:t>
            </a:r>
            <a:endParaRPr lang="en-US"/>
          </a:p>
          <a:p>
            <a:pPr marL="0" lvl="0" indent="0" algn="l" rtl="0">
              <a:lnSpc>
                <a:spcPct val="125000"/>
              </a:lnSpc>
              <a:spcBef>
                <a:spcPts val="500"/>
              </a:spcBef>
              <a:spcAft>
                <a:spcPts val="0"/>
              </a:spcAft>
              <a:buClr>
                <a:schemeClr val="lt1"/>
              </a:buClr>
              <a:buSzPts val="1400"/>
              <a:buNone/>
            </a:pPr>
            <a:r>
              <a:rPr lang="en-US"/>
              <a:t>Fully inclusive market​</a:t>
            </a:r>
            <a:endParaRPr lang="en-US"/>
          </a:p>
          <a:p>
            <a:pPr marL="0" lvl="0" indent="0" algn="l" rtl="0">
              <a:lnSpc>
                <a:spcPct val="125000"/>
              </a:lnSpc>
              <a:spcBef>
                <a:spcPts val="500"/>
              </a:spcBef>
              <a:spcAft>
                <a:spcPts val="0"/>
              </a:spcAft>
              <a:buClr>
                <a:schemeClr val="lt1"/>
              </a:buClr>
              <a:buSzPts val="1400"/>
              <a:buNone/>
            </a:pPr>
            <a:r>
              <a:rPr lang="en-US"/>
              <a:t>Total addressable market​</a:t>
            </a:r>
            <a:endParaRPr lang="en-US"/>
          </a:p>
        </p:txBody>
      </p:sp>
      <p:sp>
        <p:nvSpPr>
          <p:cNvPr id="2114" name="Google Shape;2114;p32"/>
          <p:cNvSpPr txBox="1"/>
          <p:nvPr>
            <p:ph type="body" idx="5"/>
          </p:nvPr>
        </p:nvSpPr>
        <p:spPr>
          <a:xfrm>
            <a:off x="6347375" y="1747520"/>
            <a:ext cx="1152000" cy="768000"/>
          </a:xfrm>
          <a:prstGeom prst="rect">
            <a:avLst/>
          </a:prstGeom>
          <a:noFill/>
          <a:ln w="28575" cap="flat" cmpd="sng">
            <a:solidFill>
              <a:srgbClr val="94F4F4"/>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C9F9F9"/>
              </a:buClr>
              <a:buSzPts val="2400"/>
              <a:buNone/>
            </a:pPr>
          </a:p>
        </p:txBody>
      </p:sp>
      <p:sp>
        <p:nvSpPr>
          <p:cNvPr id="2115" name="Google Shape;2115;p32"/>
          <p:cNvSpPr txBox="1"/>
          <p:nvPr>
            <p:ph type="body" idx="6"/>
          </p:nvPr>
        </p:nvSpPr>
        <p:spPr>
          <a:xfrm>
            <a:off x="7817970" y="3129515"/>
            <a:ext cx="3365100" cy="11703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Clr>
                <a:schemeClr val="lt1"/>
              </a:buClr>
              <a:buSzPts val="1400"/>
              <a:buNone/>
            </a:pPr>
            <a:r>
              <a:rPr lang="en-US"/>
              <a:t>Freedom to invent​</a:t>
            </a:r>
            <a:endParaRPr lang="en-US"/>
          </a:p>
          <a:p>
            <a:pPr marL="0" lvl="0" indent="0" algn="l" rtl="0">
              <a:lnSpc>
                <a:spcPct val="125000"/>
              </a:lnSpc>
              <a:spcBef>
                <a:spcPts val="500"/>
              </a:spcBef>
              <a:spcAft>
                <a:spcPts val="0"/>
              </a:spcAft>
              <a:buClr>
                <a:schemeClr val="lt1"/>
              </a:buClr>
              <a:buSzPts val="1400"/>
              <a:buNone/>
            </a:pPr>
            <a:r>
              <a:rPr lang="en-US"/>
              <a:t>Selectively inclusive market​</a:t>
            </a:r>
            <a:endParaRPr lang="en-US"/>
          </a:p>
          <a:p>
            <a:pPr marL="0" lvl="0" indent="0" algn="l" rtl="0">
              <a:lnSpc>
                <a:spcPct val="125000"/>
              </a:lnSpc>
              <a:spcBef>
                <a:spcPts val="500"/>
              </a:spcBef>
              <a:spcAft>
                <a:spcPts val="0"/>
              </a:spcAft>
              <a:buClr>
                <a:schemeClr val="lt1"/>
              </a:buClr>
              <a:buSzPts val="1400"/>
              <a:buNone/>
            </a:pPr>
            <a:r>
              <a:rPr lang="en-US"/>
              <a:t>Serviceable available market​</a:t>
            </a:r>
            <a:endParaRPr lang="en-US"/>
          </a:p>
          <a:p>
            <a:pPr marL="0" lvl="0" indent="0" algn="l" rtl="0">
              <a:lnSpc>
                <a:spcPct val="125000"/>
              </a:lnSpc>
              <a:spcBef>
                <a:spcPts val="500"/>
              </a:spcBef>
              <a:spcAft>
                <a:spcPts val="0"/>
              </a:spcAft>
              <a:buClr>
                <a:schemeClr val="lt1"/>
              </a:buClr>
              <a:buSzPts val="1400"/>
              <a:buNone/>
            </a:pPr>
            <a:r>
              <a:rPr lang="en-US"/>
              <a:t>​</a:t>
            </a:r>
            <a:endParaRPr lang="en-US"/>
          </a:p>
        </p:txBody>
      </p:sp>
      <p:sp>
        <p:nvSpPr>
          <p:cNvPr id="2116" name="Google Shape;2116;p32"/>
          <p:cNvSpPr txBox="1"/>
          <p:nvPr>
            <p:ph type="body" idx="7"/>
          </p:nvPr>
        </p:nvSpPr>
        <p:spPr>
          <a:xfrm>
            <a:off x="7817970" y="4648156"/>
            <a:ext cx="3365100" cy="11703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Clr>
                <a:schemeClr val="lt1"/>
              </a:buClr>
              <a:buSzPts val="1400"/>
              <a:buNone/>
            </a:pPr>
            <a:r>
              <a:rPr lang="en-US"/>
              <a:t>Few competitors​</a:t>
            </a:r>
            <a:endParaRPr lang="en-US"/>
          </a:p>
          <a:p>
            <a:pPr marL="0" lvl="0" indent="0" algn="l" rtl="0">
              <a:lnSpc>
                <a:spcPct val="125000"/>
              </a:lnSpc>
              <a:spcBef>
                <a:spcPts val="500"/>
              </a:spcBef>
              <a:spcAft>
                <a:spcPts val="0"/>
              </a:spcAft>
              <a:buClr>
                <a:schemeClr val="lt1"/>
              </a:buClr>
              <a:buSzPts val="1400"/>
              <a:buNone/>
            </a:pPr>
            <a:r>
              <a:rPr lang="en-US"/>
              <a:t>Specifically targeted market​</a:t>
            </a:r>
            <a:endParaRPr lang="en-US"/>
          </a:p>
          <a:p>
            <a:pPr marL="0" lvl="0" indent="0" algn="l" rtl="0">
              <a:lnSpc>
                <a:spcPct val="125000"/>
              </a:lnSpc>
              <a:spcBef>
                <a:spcPts val="500"/>
              </a:spcBef>
              <a:spcAft>
                <a:spcPts val="0"/>
              </a:spcAft>
              <a:buClr>
                <a:schemeClr val="lt1"/>
              </a:buClr>
              <a:buSzPts val="1400"/>
              <a:buNone/>
            </a:pPr>
            <a:r>
              <a:rPr lang="en-US"/>
              <a:t>Serviceable obtainable market​</a:t>
            </a:r>
            <a:endParaRPr lang="en-US"/>
          </a:p>
          <a:p>
            <a:pPr marL="0" lvl="0" indent="0" algn="l" rtl="0">
              <a:lnSpc>
                <a:spcPct val="125000"/>
              </a:lnSpc>
              <a:spcBef>
                <a:spcPts val="500"/>
              </a:spcBef>
              <a:spcAft>
                <a:spcPts val="0"/>
              </a:spcAft>
              <a:buClr>
                <a:schemeClr val="lt1"/>
              </a:buClr>
              <a:buSzPts val="1400"/>
              <a:buNone/>
            </a:pPr>
            <a:r>
              <a:rPr lang="en-US"/>
              <a:t>​</a:t>
            </a:r>
            <a:endParaRPr lang="en-US"/>
          </a:p>
        </p:txBody>
      </p:sp>
      <p:sp>
        <p:nvSpPr>
          <p:cNvPr id="2117" name="Google Shape;2117;p32"/>
          <p:cNvSpPr txBox="1"/>
          <p:nvPr>
            <p:ph type="title"/>
          </p:nvPr>
        </p:nvSpPr>
        <p:spPr>
          <a:xfrm>
            <a:off x="6207016" y="746631"/>
            <a:ext cx="5184600" cy="466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800"/>
              <a:buFont typeface="Arial" panose="020B0604020202020204"/>
              <a:buNone/>
            </a:pPr>
            <a:r>
              <a:rPr lang="en-US"/>
              <a:t>MARKET COMPARISON</a:t>
            </a:r>
            <a:endParaRPr lang="en-US"/>
          </a:p>
        </p:txBody>
      </p:sp>
    </p:spTree>
  </p:cSld>
  <p:clrMapOvr>
    <a:masterClrMapping/>
  </p:clrMapOvr>
</p:sld>
</file>

<file path=ppt/theme/theme1.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5926</Words>
  <Application>WPS Presentation</Application>
  <PresentationFormat/>
  <Paragraphs>487</Paragraphs>
  <Slides>18</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18</vt:i4>
      </vt:variant>
    </vt:vector>
  </HeadingPairs>
  <TitlesOfParts>
    <vt:vector size="33" baseType="lpstr">
      <vt:lpstr>Arial</vt:lpstr>
      <vt:lpstr>SimSun</vt:lpstr>
      <vt:lpstr>Wingdings</vt:lpstr>
      <vt:lpstr>Arial</vt:lpstr>
      <vt:lpstr>Courier New</vt:lpstr>
      <vt:lpstr>Calibri</vt:lpstr>
      <vt:lpstr>Microsoft YaHei</vt:lpstr>
      <vt:lpstr>Arial Unicode MS</vt:lpstr>
      <vt:lpstr>Rage Italic</vt:lpstr>
      <vt:lpstr>Centaur</vt:lpstr>
      <vt:lpstr>Candara</vt:lpstr>
      <vt:lpstr>Cambria</vt:lpstr>
      <vt:lpstr>Calibri</vt:lpstr>
      <vt:lpstr>Times New Roman</vt:lpstr>
      <vt:lpstr>Office Theme</vt:lpstr>
      <vt:lpstr>PowerPoint 演示文稿</vt:lpstr>
      <vt:lpstr>PROBLEM</vt:lpstr>
      <vt:lpstr>ABOUT US</vt:lpstr>
      <vt:lpstr>SOLUTION</vt:lpstr>
      <vt:lpstr>PRODUCT OVERVIEW</vt:lpstr>
      <vt:lpstr>PRODUCT BENEFITS</vt:lpstr>
      <vt:lpstr>BUSINESS MODEL</vt:lpstr>
      <vt:lpstr>MARKET OVERVIEW</vt:lpstr>
      <vt:lpstr>MARKET COMPARISON</vt:lpstr>
      <vt:lpstr>OUR COMPETITION</vt:lpstr>
      <vt:lpstr>COMPETITION</vt:lpstr>
      <vt:lpstr>GROWTH STRATEGY</vt:lpstr>
      <vt:lpstr>TWO-YEAR ACTION PLAN</vt:lpstr>
      <vt:lpstr>FINANCIALS</vt:lpstr>
      <vt:lpstr>MEET THE TEAM</vt:lpstr>
      <vt:lpstr>THE FULL TEAM</vt:lpstr>
      <vt:lpstr>SUMMARY</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TOSHIBA</cp:lastModifiedBy>
  <cp:revision>13</cp:revision>
  <dcterms:created xsi:type="dcterms:W3CDTF">2024-03-10T11:32:21Z</dcterms:created>
  <dcterms:modified xsi:type="dcterms:W3CDTF">2024-03-10T18:05:56Z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8A29AB6D2AA44CA5ACB02ADE1C0D9902_13</vt:lpwstr>
  </property>
  <property fmtid="{D5CDD505-2E9C-101B-9397-08002B2CF9AE}" pid="3" name="KSOProductBuildVer">
    <vt:lpwstr>1033-12.2.0.13489</vt:lpwstr>
  </property>
</Properties>
</file>